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8981-2CDF-4B68-B41D-A10B2FA5FDD1}" type="datetimeFigureOut">
              <a:rPr lang="ru-RU" smtClean="0"/>
              <a:t>28.09.2012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3813EC5-5699-4322-BAB8-1F323F1492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8981-2CDF-4B68-B41D-A10B2FA5FDD1}" type="datetimeFigureOut">
              <a:rPr lang="ru-RU" smtClean="0"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3EC5-5699-4322-BAB8-1F323F1492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8981-2CDF-4B68-B41D-A10B2FA5FDD1}" type="datetimeFigureOut">
              <a:rPr lang="ru-RU" smtClean="0"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3EC5-5699-4322-BAB8-1F323F1492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8981-2CDF-4B68-B41D-A10B2FA5FDD1}" type="datetimeFigureOut">
              <a:rPr lang="ru-RU" smtClean="0"/>
              <a:t>28.09.2012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3813EC5-5699-4322-BAB8-1F323F1492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8981-2CDF-4B68-B41D-A10B2FA5FDD1}" type="datetimeFigureOut">
              <a:rPr lang="ru-RU" smtClean="0"/>
              <a:t>28.09.2012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3EC5-5699-4322-BAB8-1F323F1492F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8981-2CDF-4B68-B41D-A10B2FA5FDD1}" type="datetimeFigureOut">
              <a:rPr lang="ru-RU" smtClean="0"/>
              <a:t>28.09.2012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3EC5-5699-4322-BAB8-1F323F1492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8981-2CDF-4B68-B41D-A10B2FA5FDD1}" type="datetimeFigureOut">
              <a:rPr lang="ru-RU" smtClean="0"/>
              <a:t>28.09.2012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3813EC5-5699-4322-BAB8-1F323F1492F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8981-2CDF-4B68-B41D-A10B2FA5FDD1}" type="datetimeFigureOut">
              <a:rPr lang="ru-RU" smtClean="0"/>
              <a:t>28.09.2012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3EC5-5699-4322-BAB8-1F323F1492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8981-2CDF-4B68-B41D-A10B2FA5FDD1}" type="datetimeFigureOut">
              <a:rPr lang="ru-RU" smtClean="0"/>
              <a:t>28.09.2012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3EC5-5699-4322-BAB8-1F323F1492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8981-2CDF-4B68-B41D-A10B2FA5FDD1}" type="datetimeFigureOut">
              <a:rPr lang="ru-RU" smtClean="0"/>
              <a:t>28.09.2012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3EC5-5699-4322-BAB8-1F323F1492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8981-2CDF-4B68-B41D-A10B2FA5FDD1}" type="datetimeFigureOut">
              <a:rPr lang="ru-RU" smtClean="0"/>
              <a:t>28.09.2012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813EC5-5699-4322-BAB8-1F323F1492F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0A48981-2CDF-4B68-B41D-A10B2FA5FDD1}" type="datetimeFigureOut">
              <a:rPr lang="ru-RU" smtClean="0"/>
              <a:t>28.09.2012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3813EC5-5699-4322-BAB8-1F323F1492F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48680"/>
            <a:ext cx="8458200" cy="2714600"/>
          </a:xfrm>
        </p:spPr>
        <p:txBody>
          <a:bodyPr>
            <a:noAutofit/>
          </a:bodyPr>
          <a:lstStyle/>
          <a:p>
            <a:pPr algn="ctr"/>
            <a:endParaRPr lang="ru-RU" sz="5400" dirty="0" smtClean="0">
              <a:latin typeface="Comic Sans MS" pitchFamily="66" charset="0"/>
              <a:cs typeface="Arial" pitchFamily="34" charset="0"/>
            </a:endParaRPr>
          </a:p>
          <a:p>
            <a:pPr algn="ctr"/>
            <a:endParaRPr lang="ru-RU" sz="5400" dirty="0">
              <a:latin typeface="Comic Sans MS" pitchFamily="66" charset="0"/>
              <a:cs typeface="Arial" pitchFamily="34" charset="0"/>
            </a:endParaRPr>
          </a:p>
          <a:p>
            <a:pPr algn="ctr"/>
            <a:endParaRPr lang="ru-RU" sz="5400" dirty="0" smtClean="0">
              <a:latin typeface="Comic Sans MS" pitchFamily="66" charset="0"/>
              <a:cs typeface="Arial" pitchFamily="34" charset="0"/>
            </a:endParaRPr>
          </a:p>
          <a:p>
            <a:pPr algn="ctr"/>
            <a:endParaRPr lang="ru-RU" sz="5400" dirty="0">
              <a:latin typeface="Comic Sans MS" pitchFamily="66" charset="0"/>
              <a:cs typeface="Arial" pitchFamily="34" charset="0"/>
            </a:endParaRPr>
          </a:p>
          <a:p>
            <a:pPr algn="ctr"/>
            <a:endParaRPr lang="ru-RU" sz="5400" dirty="0" smtClean="0">
              <a:latin typeface="Comic Sans MS" pitchFamily="66" charset="0"/>
              <a:cs typeface="Arial" pitchFamily="34" charset="0"/>
            </a:endParaRPr>
          </a:p>
          <a:p>
            <a:pPr algn="ctr"/>
            <a:r>
              <a:rPr lang="ru-RU" sz="5400" dirty="0" smtClean="0">
                <a:latin typeface="Comic Sans MS" pitchFamily="66" charset="0"/>
                <a:cs typeface="Arial" pitchFamily="34" charset="0"/>
              </a:rPr>
              <a:t>«Как древние люди сохраняли информацию»</a:t>
            </a:r>
            <a:endParaRPr lang="ru-RU" sz="5400" dirty="0"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2080" y="5293437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Автор ученик 5 класса Волков Даниил 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45024"/>
            <a:ext cx="3096344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998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чем писали древние люди до изобретения бумаги?</a:t>
            </a:r>
          </a:p>
          <a:p>
            <a:r>
              <a:rPr lang="ru-RU" dirty="0" smtClean="0"/>
              <a:t> 	 	 </a:t>
            </a:r>
          </a:p>
          <a:p>
            <a:r>
              <a:rPr lang="ru-RU" dirty="0" smtClean="0"/>
              <a:t> 	По-разному в различных частях земли создавали народы свою письменность. Ее история насчитывает многие тысячи лет.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43841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Когда мы хотим что-то написать, мы берем лист бумаги. Сегодня нам даже трудно представить, что когда-то ее не было совсем, не говоря уже о том разнообразии видов, цветов и размеров, какое выпускает современная бумажная промышленность. Но ни египтяне, ни шумеры, ни древние греки и римляне, ни другие древние народы не знали бумаги. Они изобретали свой «писчий материал». Изготовление специального материала для письма сравнительно позднее явление, первоначально люди применяли природный материал, например, камень.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348880"/>
            <a:ext cx="338437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8632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21" y="692696"/>
            <a:ext cx="371879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Чтобы сделать надпись, мастер сначала углем или краской наносил рисунок (буквы), а затем по этому рисунку с помощью резца и молотка высекал линии.</a:t>
            </a:r>
          </a:p>
          <a:p>
            <a:r>
              <a:rPr lang="ru-RU" dirty="0" smtClean="0"/>
              <a:t> Используемые для письма материалы принято делить на две группы: твердые и мягкие. К твердым материалам относятся, кроме камня, кость, металл, керамика и дерево. </a:t>
            </a:r>
          </a:p>
          <a:p>
            <a:r>
              <a:rPr lang="ru-RU" dirty="0" smtClean="0"/>
              <a:t>Надписи на твердых материалах изучает специальная наука ЭПИГРАФИКА.</a:t>
            </a:r>
          </a:p>
          <a:p>
            <a:r>
              <a:rPr lang="ru-RU" dirty="0" smtClean="0"/>
              <a:t> Дерево, как и камень, использовалось для письма многими народами. Писали на дубовых и липовых досках, со временем научились их белить, покрывая гипсом.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791832"/>
            <a:ext cx="2146300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648"/>
            <a:ext cx="2667497" cy="173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884" y="2795269"/>
            <a:ext cx="1231900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803686"/>
            <a:ext cx="2505944" cy="1793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1878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908720"/>
            <a:ext cx="58143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Использовали для письма и металлические пластины. Древние греки, например, на небольших пластинках из свинца писали письма, а чтобы отпугивать злых духов, в могилу умершему человеку клали пластинку с заклинаниями или магическими формулами.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74" y="4725144"/>
            <a:ext cx="22002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692696"/>
            <a:ext cx="14382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933056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Древние римляне научились делать даже инкрустированные надписи: отлитые из металла буквы вставлялись в углубления на камне или металле. При этом употреблялись разные материалы: золотые буквы на серебре, серебряные на меди, медные на камне. Такие надписи были очень эффектными и носили торжественный характер.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3607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Древние  египтяне  оставили многочисленные памятники письменности на камне (стенах гробниц и храмов, стелах и скульптурах).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562656"/>
            <a:ext cx="4204946" cy="309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7" y="3467348"/>
            <a:ext cx="3524387" cy="237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6210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А привычный для нас карандаш! Это также древнее изобретение. Древний карандаш представлял собой свинцовые или серебряные штифты, вставлявшиеся в металлические зажимы и дававшие темно-серый тон.</a:t>
            </a:r>
          </a:p>
          <a:p>
            <a:r>
              <a:rPr lang="ru-RU" dirty="0" smtClean="0"/>
              <a:t> И чернила, прочно вошедшие в жизнь современного человека, также имеют древнюю историю.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645024"/>
            <a:ext cx="3345039" cy="2230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08720"/>
            <a:ext cx="3438128" cy="2148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89040"/>
            <a:ext cx="2664296" cy="2086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2507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297352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14624"/>
            <a:ext cx="5040560" cy="366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99464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</TotalTime>
  <Words>363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2012-09-28T13:26:04Z</dcterms:created>
  <dcterms:modified xsi:type="dcterms:W3CDTF">2012-09-28T13:59:05Z</dcterms:modified>
</cp:coreProperties>
</file>