
<file path=[Content_Types].xml><?xml version="1.0" encoding="utf-8"?>
<Types xmlns="http://schemas.openxmlformats.org/package/2006/content-types">
  <Default ContentType="application/vnd.openxmlformats-package.relationships+xml" Extension="rels"/>
  <Default ContentType="image/png" Extension="png"/>
  <Default ContentType="application/xml" Extension="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0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1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3.xml"/>
  <Override ContentType="application/vnd.openxmlformats-officedocument.theme+xml" PartName="/ppt/theme/theme2.xml"/>
  <Override ContentType="application/vnd.openxmlformats-officedocument.theme+xml" PartName="/ppt/theme/theme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16.xml"/>
  <Override ContentType="application/vnd.openxmlformats-officedocument.presentationml.slide+xml" PartName="/ppt/slides/slide12.xml"/>
  <Override ContentType="application/vnd.openxmlformats-officedocument.presentationml.slide+xml" PartName="/ppt/slides/slide13.xml"/>
  <Override ContentType="application/vnd.openxmlformats-officedocument.presentationml.slide+xml" PartName="/ppt/slides/slide2.xml"/>
  <Override ContentType="application/vnd.openxmlformats-officedocument.presentationml.slide+xml" PartName="/ppt/slides/slide9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15.xml"/>
  <Override ContentType="application/vnd.openxmlformats-officedocument.presentationml.slide+xml" PartName="/ppt/slides/slide7.xml"/>
  <Override ContentType="application/vnd.openxmlformats-officedocument.presentationml.slide+xml" PartName="/ppt/slides/slide17.xml"/>
  <Override ContentType="application/vnd.openxmlformats-officedocument.presentationml.slide+xml" PartName="/ppt/slides/slide8.xml"/>
  <Override ContentType="application/vnd.openxmlformats-officedocument.presentationml.slide+xml" PartName="/ppt/slides/slide4.xml"/>
  <Override ContentType="application/vnd.openxmlformats-officedocument.presentationml.slide+xml" PartName="/ppt/slides/slide10.xml"/>
  <Override ContentType="application/vnd.openxmlformats-officedocument.presentationml.slide+xml" PartName="/ppt/slides/slide14.xml"/>
  <Override ContentType="application/vnd.openxmlformats-officedocument.presentationml.slide+xml" PartName="/ppt/slides/slide11.xml"/>
  <Override ContentType="application/vnd.openxmlformats-officedocument.presentationml.slide+xml" PartName="/ppt/slides/slide5.xml"/>
  <Override ContentType="application/vnd.openxmlformats-officedocument.presentationml.tableStyles+xml" PartName="/ppt/tableStyle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strictFirstAndLastChars="0" saveSubsetFonts="1">
  <p:sldMasterIdLst>
    <p:sldMasterId id="214748365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5143500" cx="9144000"/>
  <p:notesSz cx="6858000" cy="9144000"/>
  <p:defaultTextStyle>
    <a:defPPr marR="0" rtl="0" algn="l">
      <a:lnSpc>
        <a:spcPct val="100000"/>
      </a:lnSpc>
      <a:spcBef>
        <a:spcPts val="0"/>
      </a:spcBef>
      <a:spcAft>
        <a:spcPts val="0"/>
      </a:spcAft>
    </a:defPPr>
    <a:lvl1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1pPr>
    <a:lvl2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2pPr>
    <a:lvl3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3pPr>
    <a:lvl4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4pPr>
    <a:lvl5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5pPr>
    <a:lvl6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6pPr>
    <a:lvl7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7pPr>
    <a:lvl8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8pPr>
    <a:lvl9pPr marR="0" rtl="0" algn="l">
      <a:lnSpc>
        <a:spcPct val="100000"/>
      </a:lnSpc>
      <a:spcBef>
        <a:spcPts val="0"/>
      </a:spcBef>
      <a:spcAft>
        <a:spcPts val="0"/>
      </a:spcAft>
      <a:buNone/>
      <a:defRPr b="0" baseline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  <a:rtl val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tableStyles.xml><?xml version="1.0" encoding="utf-8"?>
<a:tblStyleLst xmlns:a="http://schemas.openxmlformats.org/drawingml/2006/main" xmlns:r="http://schemas.openxmlformats.org/officeDocument/2006/relationships" def="{90651C3A-4460-11DB-9652-00E08161165F}"/>
</file>

<file path=ppt/_rels/presentation.xml.rels><?xml version="1.0" encoding="UTF-8" standalone="yes"?><Relationships xmlns="http://schemas.openxmlformats.org/package/2006/relationships"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21" Type="http://schemas.openxmlformats.org/officeDocument/2006/relationships/slide" Target="slides/slide16.xml"/><Relationship Id="rId2" Type="http://schemas.openxmlformats.org/officeDocument/2006/relationships/presProps" Target="presProps.xml"/><Relationship Id="rId12" Type="http://schemas.openxmlformats.org/officeDocument/2006/relationships/slide" Target="slides/slide7.xml"/><Relationship Id="rId22" Type="http://schemas.openxmlformats.org/officeDocument/2006/relationships/slide" Target="slides/slide17.xml"/><Relationship Id="rId13" Type="http://schemas.openxmlformats.org/officeDocument/2006/relationships/slide" Target="slides/slide8.xml"/><Relationship Id="rId1" Type="http://schemas.openxmlformats.org/officeDocument/2006/relationships/theme" Target="theme/theme3.xml"/><Relationship Id="rId4" Type="http://schemas.openxmlformats.org/officeDocument/2006/relationships/slideMaster" Target="slideMasters/slideMaster1.xml"/><Relationship Id="rId10" Type="http://schemas.openxmlformats.org/officeDocument/2006/relationships/slide" Target="slides/slide5.xml"/><Relationship Id="rId3" Type="http://schemas.openxmlformats.org/officeDocument/2006/relationships/tableStyles" Target="tableStyles.xml"/><Relationship Id="rId11" Type="http://schemas.openxmlformats.org/officeDocument/2006/relationships/slide" Target="slides/slide6.xml"/><Relationship Id="rId20" Type="http://schemas.openxmlformats.org/officeDocument/2006/relationships/slide" Target="slides/slide15.xml"/><Relationship Id="rId9" Type="http://schemas.openxmlformats.org/officeDocument/2006/relationships/slide" Target="slides/slide4.xml"/><Relationship Id="rId6" Type="http://schemas.openxmlformats.org/officeDocument/2006/relationships/slide" Target="slides/slide1.xml"/><Relationship Id="rId5" Type="http://schemas.openxmlformats.org/officeDocument/2006/relationships/notesMaster" Target="notesMasters/notes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" name="Shape 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3" name="Shape 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 sz="1100"/>
            </a:lvl1pPr>
            <a:lvl2pPr>
              <a:spcBef>
                <a:spcPts val="0"/>
              </a:spcBef>
              <a:defRPr sz="1100"/>
            </a:lvl2pPr>
            <a:lvl3pPr>
              <a:spcBef>
                <a:spcPts val="0"/>
              </a:spcBef>
              <a:defRPr sz="1100"/>
            </a:lvl3pPr>
            <a:lvl4pPr>
              <a:spcBef>
                <a:spcPts val="0"/>
              </a:spcBef>
              <a:defRPr sz="1100"/>
            </a:lvl4pPr>
            <a:lvl5pPr>
              <a:spcBef>
                <a:spcPts val="0"/>
              </a:spcBef>
              <a:defRPr sz="1100"/>
            </a:lvl5pPr>
            <a:lvl6pPr>
              <a:spcBef>
                <a:spcPts val="0"/>
              </a:spcBef>
              <a:defRPr sz="1100"/>
            </a:lvl6pPr>
            <a:lvl7pPr>
              <a:spcBef>
                <a:spcPts val="0"/>
              </a:spcBef>
              <a:defRPr sz="1100"/>
            </a:lvl7pPr>
            <a:lvl8pPr>
              <a:spcBef>
                <a:spcPts val="0"/>
              </a:spcBef>
              <a:defRPr sz="1100"/>
            </a:lvl8pPr>
            <a:lvl9pPr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0" name="Shape 4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4" name="Shape 9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Shape 9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0" name="Shape 10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Shape 10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06" name="Shape 10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14" name="Shape 11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0" name="Shape 12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26" name="Shape 12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Shape 131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2" name="Shape 13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Shape 136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137" name="Shape 13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Shape 4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6" name="Shape 4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51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2" name="Shape 5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Shape 57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58" name="Shape 5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Shape 63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0" name="Shape 7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76" name="Shape 7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2" name="Shape 82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Shape 87"/>
          <p:cNvSpPr/>
          <p:nvPr>
            <p:ph idx="2" type="sldImg"/>
          </p:nvPr>
        </p:nvSpPr>
        <p:spPr>
          <a:xfrm>
            <a:off x="381187" y="685800"/>
            <a:ext cx="6096299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8" name="Shape 8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Title Slide"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hape 9"/>
          <p:cNvSpPr/>
          <p:nvPr/>
        </p:nvSpPr>
        <p:spPr>
          <a:xfrm>
            <a:off x="4724400" y="0"/>
            <a:ext cx="3012140" cy="5140547"/>
          </a:xfrm>
          <a:custGeom>
            <a:pathLst>
              <a:path extrusionOk="0" h="6854064" w="3012141">
                <a:moveTo>
                  <a:pt x="2623817" y="0"/>
                </a:moveTo>
                <a:lnTo>
                  <a:pt x="2791741" y="608783"/>
                </a:lnTo>
                <a:lnTo>
                  <a:pt x="1826176" y="1301537"/>
                </a:lnTo>
                <a:lnTo>
                  <a:pt x="2130539" y="2466623"/>
                </a:lnTo>
                <a:lnTo>
                  <a:pt x="1175470" y="3190866"/>
                </a:lnTo>
                <a:lnTo>
                  <a:pt x="1469337" y="4355952"/>
                </a:lnTo>
                <a:lnTo>
                  <a:pt x="493277" y="5080194"/>
                </a:lnTo>
                <a:lnTo>
                  <a:pt x="808135" y="6255776"/>
                </a:lnTo>
                <a:lnTo>
                  <a:pt x="0" y="6854064"/>
                </a:lnTo>
                <a:lnTo>
                  <a:pt x="388325" y="6854064"/>
                </a:lnTo>
                <a:lnTo>
                  <a:pt x="1007545" y="6308258"/>
                </a:lnTo>
                <a:lnTo>
                  <a:pt x="713678" y="5122179"/>
                </a:lnTo>
                <a:lnTo>
                  <a:pt x="1679242" y="4408433"/>
                </a:lnTo>
                <a:lnTo>
                  <a:pt x="1364384" y="3232851"/>
                </a:lnTo>
                <a:lnTo>
                  <a:pt x="2361435" y="2498112"/>
                </a:lnTo>
                <a:lnTo>
                  <a:pt x="2015091" y="1343522"/>
                </a:lnTo>
                <a:lnTo>
                  <a:pt x="3012141" y="608783"/>
                </a:lnTo>
                <a:lnTo>
                  <a:pt x="2833722" y="0"/>
                </a:lnTo>
              </a:path>
            </a:pathLst>
          </a:custGeom>
          <a:solidFill>
            <a:schemeClr val="dk1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grpSp>
        <p:nvGrpSpPr>
          <p:cNvPr id="10" name="Shape 10"/>
          <p:cNvGrpSpPr/>
          <p:nvPr/>
        </p:nvGrpSpPr>
        <p:grpSpPr>
          <a:xfrm>
            <a:off x="4571999" y="0"/>
            <a:ext cx="4546600" cy="5143499"/>
            <a:chOff x="1447" y="0"/>
            <a:chExt cx="2863" cy="4319"/>
          </a:xfrm>
        </p:grpSpPr>
        <p:sp>
          <p:nvSpPr>
            <p:cNvPr id="11" name="Shape 11"/>
            <p:cNvSpPr/>
            <p:nvPr/>
          </p:nvSpPr>
          <p:spPr>
            <a:xfrm>
              <a:off x="1447" y="0"/>
              <a:ext cx="1885" cy="4319"/>
            </a:xfrm>
            <a:custGeom>
              <a:pathLst>
                <a:path extrusionOk="0" h="4320" w="1886">
                  <a:moveTo>
                    <a:pt x="1719" y="0"/>
                  </a:moveTo>
                  <a:lnTo>
                    <a:pt x="1813" y="357"/>
                  </a:lnTo>
                  <a:lnTo>
                    <a:pt x="1194" y="805"/>
                  </a:lnTo>
                  <a:lnTo>
                    <a:pt x="1393" y="1544"/>
                  </a:lnTo>
                  <a:lnTo>
                    <a:pt x="777" y="1991"/>
                  </a:lnTo>
                  <a:lnTo>
                    <a:pt x="972" y="2734"/>
                  </a:lnTo>
                  <a:lnTo>
                    <a:pt x="355" y="3178"/>
                  </a:lnTo>
                  <a:lnTo>
                    <a:pt x="554" y="3921"/>
                  </a:lnTo>
                  <a:lnTo>
                    <a:pt x="0" y="4320"/>
                  </a:lnTo>
                  <a:lnTo>
                    <a:pt x="109" y="4320"/>
                  </a:lnTo>
                  <a:lnTo>
                    <a:pt x="623" y="3948"/>
                  </a:lnTo>
                  <a:lnTo>
                    <a:pt x="430" y="3205"/>
                  </a:lnTo>
                  <a:lnTo>
                    <a:pt x="1045" y="2761"/>
                  </a:lnTo>
                  <a:lnTo>
                    <a:pt x="850" y="2018"/>
                  </a:lnTo>
                  <a:lnTo>
                    <a:pt x="1468" y="1572"/>
                  </a:lnTo>
                  <a:lnTo>
                    <a:pt x="1271" y="830"/>
                  </a:lnTo>
                  <a:lnTo>
                    <a:pt x="1886" y="386"/>
                  </a:lnTo>
                  <a:lnTo>
                    <a:pt x="1788" y="0"/>
                  </a:lnTo>
                  <a:lnTo>
                    <a:pt x="1719" y="0"/>
                  </a:lnTo>
                  <a:close/>
                </a:path>
              </a:pathLst>
            </a:custGeom>
            <a:solidFill>
              <a:srgbClr val="A64129"/>
            </a:solidFill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2" name="Shape 12"/>
            <p:cNvSpPr/>
            <p:nvPr/>
          </p:nvSpPr>
          <p:spPr>
            <a:xfrm>
              <a:off x="1559" y="0"/>
              <a:ext cx="1978" cy="4319"/>
            </a:xfrm>
            <a:custGeom>
              <a:pathLst>
                <a:path extrusionOk="0" h="4320" w="1979">
                  <a:moveTo>
                    <a:pt x="1673" y="0"/>
                  </a:moveTo>
                  <a:lnTo>
                    <a:pt x="1777" y="382"/>
                  </a:lnTo>
                  <a:lnTo>
                    <a:pt x="1160" y="830"/>
                  </a:lnTo>
                  <a:lnTo>
                    <a:pt x="1357" y="1570"/>
                  </a:lnTo>
                  <a:lnTo>
                    <a:pt x="743" y="2016"/>
                  </a:lnTo>
                  <a:lnTo>
                    <a:pt x="936" y="2759"/>
                  </a:lnTo>
                  <a:lnTo>
                    <a:pt x="319" y="3204"/>
                  </a:lnTo>
                  <a:lnTo>
                    <a:pt x="517" y="3947"/>
                  </a:lnTo>
                  <a:lnTo>
                    <a:pt x="0" y="4320"/>
                  </a:lnTo>
                  <a:lnTo>
                    <a:pt x="304" y="4320"/>
                  </a:lnTo>
                  <a:lnTo>
                    <a:pt x="717" y="4025"/>
                  </a:lnTo>
                  <a:lnTo>
                    <a:pt x="521" y="3280"/>
                  </a:lnTo>
                  <a:lnTo>
                    <a:pt x="1136" y="2836"/>
                  </a:lnTo>
                  <a:lnTo>
                    <a:pt x="941" y="2093"/>
                  </a:lnTo>
                  <a:lnTo>
                    <a:pt x="1559" y="1648"/>
                  </a:lnTo>
                  <a:lnTo>
                    <a:pt x="1362" y="905"/>
                  </a:lnTo>
                  <a:lnTo>
                    <a:pt x="1979" y="461"/>
                  </a:lnTo>
                  <a:lnTo>
                    <a:pt x="1859" y="0"/>
                  </a:lnTo>
                  <a:lnTo>
                    <a:pt x="1673" y="0"/>
                  </a:lnTo>
                  <a:close/>
                </a:path>
              </a:pathLst>
            </a:custGeom>
            <a:solidFill>
              <a:srgbClr val="384452"/>
            </a:solidFill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3" name="Shape 13"/>
            <p:cNvSpPr/>
            <p:nvPr/>
          </p:nvSpPr>
          <p:spPr>
            <a:xfrm>
              <a:off x="2090" y="0"/>
              <a:ext cx="1805" cy="4319"/>
            </a:xfrm>
            <a:custGeom>
              <a:pathLst>
                <a:path extrusionOk="0" h="4320" w="1806">
                  <a:moveTo>
                    <a:pt x="1462" y="0"/>
                  </a:moveTo>
                  <a:lnTo>
                    <a:pt x="1604" y="510"/>
                  </a:lnTo>
                  <a:lnTo>
                    <a:pt x="987" y="958"/>
                  </a:lnTo>
                  <a:lnTo>
                    <a:pt x="1183" y="1696"/>
                  </a:lnTo>
                  <a:lnTo>
                    <a:pt x="570" y="2142"/>
                  </a:lnTo>
                  <a:lnTo>
                    <a:pt x="764" y="2885"/>
                  </a:lnTo>
                  <a:lnTo>
                    <a:pt x="147" y="3329"/>
                  </a:lnTo>
                  <a:lnTo>
                    <a:pt x="344" y="4072"/>
                  </a:lnTo>
                  <a:lnTo>
                    <a:pt x="0" y="4320"/>
                  </a:lnTo>
                  <a:lnTo>
                    <a:pt x="304" y="4320"/>
                  </a:lnTo>
                  <a:lnTo>
                    <a:pt x="544" y="4151"/>
                  </a:lnTo>
                  <a:lnTo>
                    <a:pt x="349" y="3406"/>
                  </a:lnTo>
                  <a:lnTo>
                    <a:pt x="965" y="2961"/>
                  </a:lnTo>
                  <a:lnTo>
                    <a:pt x="768" y="2220"/>
                  </a:lnTo>
                  <a:lnTo>
                    <a:pt x="1385" y="1776"/>
                  </a:lnTo>
                  <a:lnTo>
                    <a:pt x="1189" y="1031"/>
                  </a:lnTo>
                  <a:lnTo>
                    <a:pt x="1806" y="586"/>
                  </a:lnTo>
                  <a:lnTo>
                    <a:pt x="1647" y="0"/>
                  </a:lnTo>
                  <a:lnTo>
                    <a:pt x="1462" y="0"/>
                  </a:lnTo>
                  <a:close/>
                </a:path>
              </a:pathLst>
            </a:custGeom>
            <a:solidFill>
              <a:srgbClr val="F68C1F"/>
            </a:solidFill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4" name="Shape 14"/>
            <p:cNvSpPr/>
            <p:nvPr/>
          </p:nvSpPr>
          <p:spPr>
            <a:xfrm>
              <a:off x="2463" y="0"/>
              <a:ext cx="1847" cy="4319"/>
            </a:xfrm>
            <a:custGeom>
              <a:pathLst>
                <a:path extrusionOk="0" h="4320" w="1848">
                  <a:moveTo>
                    <a:pt x="1311" y="0"/>
                  </a:moveTo>
                  <a:lnTo>
                    <a:pt x="1475" y="606"/>
                  </a:lnTo>
                  <a:lnTo>
                    <a:pt x="856" y="1055"/>
                  </a:lnTo>
                  <a:lnTo>
                    <a:pt x="1054" y="1794"/>
                  </a:lnTo>
                  <a:lnTo>
                    <a:pt x="439" y="2240"/>
                  </a:lnTo>
                  <a:lnTo>
                    <a:pt x="634" y="2981"/>
                  </a:lnTo>
                  <a:lnTo>
                    <a:pt x="16" y="3428"/>
                  </a:lnTo>
                  <a:lnTo>
                    <a:pt x="215" y="4169"/>
                  </a:lnTo>
                  <a:lnTo>
                    <a:pt x="0" y="4320"/>
                  </a:lnTo>
                  <a:lnTo>
                    <a:pt x="570" y="4320"/>
                  </a:lnTo>
                  <a:lnTo>
                    <a:pt x="584" y="4304"/>
                  </a:lnTo>
                  <a:lnTo>
                    <a:pt x="391" y="3570"/>
                  </a:lnTo>
                  <a:lnTo>
                    <a:pt x="1005" y="3118"/>
                  </a:lnTo>
                  <a:lnTo>
                    <a:pt x="810" y="2380"/>
                  </a:lnTo>
                  <a:lnTo>
                    <a:pt x="1422" y="1936"/>
                  </a:lnTo>
                  <a:lnTo>
                    <a:pt x="1229" y="1193"/>
                  </a:lnTo>
                  <a:lnTo>
                    <a:pt x="1848" y="743"/>
                  </a:lnTo>
                  <a:lnTo>
                    <a:pt x="1650" y="0"/>
                  </a:lnTo>
                  <a:lnTo>
                    <a:pt x="1311" y="0"/>
                  </a:lnTo>
                  <a:close/>
                </a:path>
              </a:pathLst>
            </a:custGeom>
            <a:solidFill>
              <a:srgbClr val="A4BDC0"/>
            </a:solidFill>
            <a:ln>
              <a:noFill/>
            </a:ln>
          </p:spPr>
          <p:txBody>
            <a:bodyPr anchorCtr="0" anchor="t" bIns="45700" lIns="91425" rIns="91425" tIns="45700">
              <a:noAutofit/>
            </a:bodyPr>
            <a:lstStyle/>
            <a:p>
              <a:pPr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</p:grpSp>
      <p:sp>
        <p:nvSpPr>
          <p:cNvPr id="15" name="Shape 15"/>
          <p:cNvSpPr txBox="1"/>
          <p:nvPr>
            <p:ph type="ctrTitle"/>
          </p:nvPr>
        </p:nvSpPr>
        <p:spPr>
          <a:xfrm>
            <a:off x="685800" y="746438"/>
            <a:ext cx="5258700" cy="11586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SzPct val="100000"/>
              <a:defRPr sz="4800"/>
            </a:lvl1pPr>
            <a:lvl2pPr>
              <a:spcBef>
                <a:spcPts val="0"/>
              </a:spcBef>
              <a:buSzPct val="100000"/>
              <a:defRPr sz="4800"/>
            </a:lvl2pPr>
            <a:lvl3pPr>
              <a:spcBef>
                <a:spcPts val="0"/>
              </a:spcBef>
              <a:buSzPct val="100000"/>
              <a:defRPr sz="4800"/>
            </a:lvl3pPr>
            <a:lvl4pPr>
              <a:spcBef>
                <a:spcPts val="0"/>
              </a:spcBef>
              <a:buSzPct val="100000"/>
              <a:defRPr sz="4800"/>
            </a:lvl4pPr>
            <a:lvl5pPr>
              <a:spcBef>
                <a:spcPts val="0"/>
              </a:spcBef>
              <a:buSzPct val="100000"/>
              <a:defRPr sz="4800"/>
            </a:lvl5pPr>
            <a:lvl6pPr>
              <a:spcBef>
                <a:spcPts val="0"/>
              </a:spcBef>
              <a:buSzPct val="100000"/>
              <a:defRPr sz="4800"/>
            </a:lvl6pPr>
            <a:lvl7pPr>
              <a:spcBef>
                <a:spcPts val="0"/>
              </a:spcBef>
              <a:buSzPct val="100000"/>
              <a:defRPr sz="4800"/>
            </a:lvl7pPr>
            <a:lvl8pPr>
              <a:spcBef>
                <a:spcPts val="0"/>
              </a:spcBef>
              <a:buSzPct val="100000"/>
              <a:defRPr sz="4800"/>
            </a:lvl8pPr>
            <a:lvl9pPr>
              <a:spcBef>
                <a:spcPts val="0"/>
              </a:spcBef>
              <a:buSzPct val="100000"/>
              <a:defRPr sz="4800"/>
            </a:lvl9pPr>
          </a:lstStyle>
          <a:p/>
        </p:txBody>
      </p:sp>
      <p:sp>
        <p:nvSpPr>
          <p:cNvPr id="16" name="Shape 16"/>
          <p:cNvSpPr txBox="1"/>
          <p:nvPr>
            <p:ph idx="1" type="subTitle"/>
          </p:nvPr>
        </p:nvSpPr>
        <p:spPr>
          <a:xfrm>
            <a:off x="685800" y="1986416"/>
            <a:ext cx="5258700" cy="772800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buNone/>
              <a:defRPr/>
            </a:lvl1pPr>
            <a:lvl2pPr>
              <a:spcBef>
                <a:spcPts val="0"/>
              </a:spcBef>
              <a:buSzPct val="100000"/>
              <a:buNone/>
              <a:defRPr sz="3000"/>
            </a:lvl2pPr>
            <a:lvl3pPr>
              <a:spcBef>
                <a:spcPts val="0"/>
              </a:spcBef>
              <a:buSzPct val="100000"/>
              <a:buNone/>
              <a:defRPr sz="3000"/>
            </a:lvl3pPr>
            <a:lvl4pPr>
              <a:spcBef>
                <a:spcPts val="0"/>
              </a:spcBef>
              <a:buSzPct val="100000"/>
              <a:buNone/>
              <a:defRPr sz="3000"/>
            </a:lvl4pPr>
            <a:lvl5pPr>
              <a:spcBef>
                <a:spcPts val="0"/>
              </a:spcBef>
              <a:buSzPct val="100000"/>
              <a:buNone/>
              <a:defRPr sz="3000"/>
            </a:lvl5pPr>
            <a:lvl6pPr>
              <a:spcBef>
                <a:spcPts val="0"/>
              </a:spcBef>
              <a:buSzPct val="100000"/>
              <a:buNone/>
              <a:defRPr sz="3000"/>
            </a:lvl6pPr>
            <a:lvl7pPr>
              <a:spcBef>
                <a:spcPts val="0"/>
              </a:spcBef>
              <a:buSzPct val="100000"/>
              <a:buNone/>
              <a:defRPr sz="3000"/>
            </a:lvl7pPr>
            <a:lvl8pPr>
              <a:spcBef>
                <a:spcPts val="0"/>
              </a:spcBef>
              <a:buSzPct val="100000"/>
              <a:buNone/>
              <a:defRPr sz="3000"/>
            </a:lvl8pPr>
            <a:lvl9pPr>
              <a:spcBef>
                <a:spcPts val="0"/>
              </a:spcBef>
              <a:buSzPct val="100000"/>
              <a:buNone/>
              <a:defRPr sz="3000"/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x">
  <p:cSld name="Title and Body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/>
        </p:nvSpPr>
        <p:spPr>
          <a:xfrm rot="-5400000">
            <a:off x="6431898" y="2431398"/>
            <a:ext cx="904306" cy="4519896"/>
          </a:xfrm>
          <a:custGeom>
            <a:pathLst>
              <a:path extrusionOk="0" h="4519897" w="1205742">
                <a:moveTo>
                  <a:pt x="924" y="0"/>
                </a:moveTo>
                <a:cubicBezTo>
                  <a:pt x="6351" y="1497993"/>
                  <a:pt x="-3772" y="3021904"/>
                  <a:pt x="1655" y="4519897"/>
                </a:cubicBezTo>
                <a:lnTo>
                  <a:pt x="831272" y="4518403"/>
                </a:lnTo>
                <a:lnTo>
                  <a:pt x="1205742" y="3850819"/>
                </a:lnTo>
                <a:lnTo>
                  <a:pt x="359114" y="3126246"/>
                </a:lnTo>
                <a:lnTo>
                  <a:pt x="880116" y="2173718"/>
                </a:lnTo>
                <a:lnTo>
                  <a:pt x="49768" y="1449145"/>
                </a:lnTo>
                <a:lnTo>
                  <a:pt x="562630" y="480334"/>
                </a:lnTo>
                <a:lnTo>
                  <a:pt x="92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" name="Shape 19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0" name="Shape 20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ColTx">
  <p:cSld name="Title and Two Columns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/>
          <p:nvPr/>
        </p:nvSpPr>
        <p:spPr>
          <a:xfrm rot="-5400000">
            <a:off x="6431898" y="2431398"/>
            <a:ext cx="904306" cy="4519896"/>
          </a:xfrm>
          <a:custGeom>
            <a:pathLst>
              <a:path extrusionOk="0" h="4519897" w="1205742">
                <a:moveTo>
                  <a:pt x="924" y="0"/>
                </a:moveTo>
                <a:cubicBezTo>
                  <a:pt x="6351" y="1497993"/>
                  <a:pt x="-3772" y="3021904"/>
                  <a:pt x="1655" y="4519897"/>
                </a:cubicBezTo>
                <a:lnTo>
                  <a:pt x="831272" y="4518403"/>
                </a:lnTo>
                <a:lnTo>
                  <a:pt x="1205742" y="3850819"/>
                </a:lnTo>
                <a:lnTo>
                  <a:pt x="359114" y="3126246"/>
                </a:lnTo>
                <a:lnTo>
                  <a:pt x="880116" y="2173718"/>
                </a:lnTo>
                <a:lnTo>
                  <a:pt x="49768" y="1449145"/>
                </a:lnTo>
                <a:lnTo>
                  <a:pt x="562630" y="480334"/>
                </a:lnTo>
                <a:lnTo>
                  <a:pt x="924" y="0"/>
                </a:lnTo>
                <a:close/>
              </a:path>
            </a:pathLst>
          </a:custGeom>
          <a:solidFill>
            <a:srgbClr val="A5BDC0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" name="Shape 23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>
                <a:solidFill>
                  <a:srgbClr val="A64128"/>
                </a:solidFill>
              </a:defRPr>
            </a:lvl1pPr>
            <a:lvl2pPr>
              <a:spcBef>
                <a:spcPts val="0"/>
              </a:spcBef>
              <a:defRPr>
                <a:solidFill>
                  <a:srgbClr val="A64128"/>
                </a:solidFill>
              </a:defRPr>
            </a:lvl2pPr>
            <a:lvl3pPr>
              <a:spcBef>
                <a:spcPts val="0"/>
              </a:spcBef>
              <a:defRPr>
                <a:solidFill>
                  <a:srgbClr val="A64128"/>
                </a:solidFill>
              </a:defRPr>
            </a:lvl3pPr>
            <a:lvl4pPr>
              <a:spcBef>
                <a:spcPts val="0"/>
              </a:spcBef>
              <a:defRPr>
                <a:solidFill>
                  <a:srgbClr val="A64128"/>
                </a:solidFill>
              </a:defRPr>
            </a:lvl4pPr>
            <a:lvl5pPr>
              <a:spcBef>
                <a:spcPts val="0"/>
              </a:spcBef>
              <a:defRPr>
                <a:solidFill>
                  <a:srgbClr val="A64128"/>
                </a:solidFill>
              </a:defRPr>
            </a:lvl5pPr>
            <a:lvl6pPr>
              <a:spcBef>
                <a:spcPts val="0"/>
              </a:spcBef>
              <a:defRPr>
                <a:solidFill>
                  <a:srgbClr val="A64128"/>
                </a:solidFill>
              </a:defRPr>
            </a:lvl6pPr>
            <a:lvl7pPr>
              <a:spcBef>
                <a:spcPts val="0"/>
              </a:spcBef>
              <a:defRPr>
                <a:solidFill>
                  <a:srgbClr val="A64128"/>
                </a:solidFill>
              </a:defRPr>
            </a:lvl7pPr>
            <a:lvl8pPr>
              <a:spcBef>
                <a:spcPts val="0"/>
              </a:spcBef>
              <a:defRPr>
                <a:solidFill>
                  <a:srgbClr val="A64128"/>
                </a:solidFill>
              </a:defRPr>
            </a:lvl8pPr>
            <a:lvl9pPr>
              <a:spcBef>
                <a:spcPts val="0"/>
              </a:spcBef>
              <a:defRPr>
                <a:solidFill>
                  <a:srgbClr val="A64128"/>
                </a:solidFill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" type="body"/>
          </p:nvPr>
        </p:nvSpPr>
        <p:spPr>
          <a:xfrm>
            <a:off x="457200" y="1200150"/>
            <a:ext cx="39945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5" name="Shape 25"/>
          <p:cNvSpPr txBox="1"/>
          <p:nvPr>
            <p:ph idx="2" type="body"/>
          </p:nvPr>
        </p:nvSpPr>
        <p:spPr>
          <a:xfrm>
            <a:off x="4692273" y="1200150"/>
            <a:ext cx="3994500" cy="37256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Title Only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defRPr/>
            </a:lvl1pPr>
            <a:lvl2pPr>
              <a:spcBef>
                <a:spcPts val="0"/>
              </a:spcBef>
              <a:defRPr/>
            </a:lvl2pPr>
            <a:lvl3pPr>
              <a:spcBef>
                <a:spcPts val="0"/>
              </a:spcBef>
              <a:defRPr/>
            </a:lvl3pPr>
            <a:lvl4pPr>
              <a:spcBef>
                <a:spcPts val="0"/>
              </a:spcBef>
              <a:defRPr/>
            </a:lvl4pPr>
            <a:lvl5pPr>
              <a:spcBef>
                <a:spcPts val="0"/>
              </a:spcBef>
              <a:defRPr/>
            </a:lvl5pPr>
            <a:lvl6pPr>
              <a:spcBef>
                <a:spcPts val="0"/>
              </a:spcBef>
              <a:defRPr/>
            </a:lvl6pPr>
            <a:lvl7pPr>
              <a:spcBef>
                <a:spcPts val="0"/>
              </a:spcBef>
              <a:defRPr/>
            </a:lvl7pPr>
            <a:lvl8pPr>
              <a:spcBef>
                <a:spcPts val="0"/>
              </a:spcBef>
              <a:defRPr/>
            </a:lvl8pPr>
            <a:lvl9pPr>
              <a:spcBef>
                <a:spcPts val="0"/>
              </a:spcBef>
              <a:defRPr/>
            </a:lvl9pPr>
          </a:lstStyle>
          <a:p/>
        </p:txBody>
      </p:sp>
      <p:sp>
        <p:nvSpPr>
          <p:cNvPr id="28" name="Shape 28"/>
          <p:cNvSpPr/>
          <p:nvPr/>
        </p:nvSpPr>
        <p:spPr>
          <a:xfrm rot="-5400000">
            <a:off x="6431898" y="2431398"/>
            <a:ext cx="904306" cy="4519896"/>
          </a:xfrm>
          <a:custGeom>
            <a:pathLst>
              <a:path extrusionOk="0" h="4519897" w="1205742">
                <a:moveTo>
                  <a:pt x="924" y="0"/>
                </a:moveTo>
                <a:cubicBezTo>
                  <a:pt x="6351" y="1497993"/>
                  <a:pt x="-3772" y="3021904"/>
                  <a:pt x="1655" y="4519897"/>
                </a:cubicBezTo>
                <a:lnTo>
                  <a:pt x="831272" y="4518403"/>
                </a:lnTo>
                <a:lnTo>
                  <a:pt x="1205742" y="3850819"/>
                </a:lnTo>
                <a:lnTo>
                  <a:pt x="359114" y="3126246"/>
                </a:lnTo>
                <a:lnTo>
                  <a:pt x="880116" y="2173718"/>
                </a:lnTo>
                <a:lnTo>
                  <a:pt x="49768" y="1449145"/>
                </a:lnTo>
                <a:lnTo>
                  <a:pt x="562630" y="480334"/>
                </a:lnTo>
                <a:lnTo>
                  <a:pt x="92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 name="Caption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 txBox="1"/>
          <p:nvPr>
            <p:ph idx="1" type="body"/>
          </p:nvPr>
        </p:nvSpPr>
        <p:spPr>
          <a:xfrm>
            <a:off x="457200" y="4406309"/>
            <a:ext cx="8229600" cy="519599"/>
          </a:xfrm>
          <a:prstGeom prst="rect">
            <a:avLst/>
          </a:prstGeom>
        </p:spPr>
        <p:txBody>
          <a:bodyPr anchorCtr="0" anchor="t" bIns="91425" lIns="91425" rIns="91425" tIns="91425"/>
          <a:lstStyle>
            <a:lvl1pPr algn="ctr">
              <a:spcBef>
                <a:spcPts val="0"/>
              </a:spcBef>
              <a:buClr>
                <a:schemeClr val="dk1"/>
              </a:buClr>
              <a:buSzPct val="100000"/>
              <a:buNone/>
              <a:defRPr b="1" sz="1800">
                <a:solidFill>
                  <a:schemeClr val="dk1"/>
                </a:solidFill>
              </a:defRPr>
            </a:lvl1pPr>
          </a:lstStyle>
          <a:p/>
        </p:txBody>
      </p:sp>
      <p:sp>
        <p:nvSpPr>
          <p:cNvPr id="31" name="Shape 31"/>
          <p:cNvSpPr/>
          <p:nvPr/>
        </p:nvSpPr>
        <p:spPr>
          <a:xfrm rot="10800000">
            <a:off x="7938258" y="0"/>
            <a:ext cx="1205741" cy="3389922"/>
          </a:xfrm>
          <a:custGeom>
            <a:pathLst>
              <a:path extrusionOk="0" h="4519897" w="1205742">
                <a:moveTo>
                  <a:pt x="924" y="0"/>
                </a:moveTo>
                <a:cubicBezTo>
                  <a:pt x="6351" y="1497993"/>
                  <a:pt x="-3772" y="3021904"/>
                  <a:pt x="1655" y="4519897"/>
                </a:cubicBezTo>
                <a:lnTo>
                  <a:pt x="831272" y="4518403"/>
                </a:lnTo>
                <a:lnTo>
                  <a:pt x="1205742" y="3850819"/>
                </a:lnTo>
                <a:lnTo>
                  <a:pt x="359114" y="3126246"/>
                </a:lnTo>
                <a:lnTo>
                  <a:pt x="880116" y="2173718"/>
                </a:lnTo>
                <a:lnTo>
                  <a:pt x="49768" y="1449145"/>
                </a:lnTo>
                <a:lnTo>
                  <a:pt x="562630" y="480334"/>
                </a:lnTo>
                <a:lnTo>
                  <a:pt x="92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32" name="Shape 32"/>
          <p:cNvSpPr/>
          <p:nvPr/>
        </p:nvSpPr>
        <p:spPr>
          <a:xfrm rot="5400000">
            <a:off x="1807794" y="-1807795"/>
            <a:ext cx="904306" cy="4519896"/>
          </a:xfrm>
          <a:custGeom>
            <a:pathLst>
              <a:path extrusionOk="0" h="4519897" w="1205742">
                <a:moveTo>
                  <a:pt x="924" y="0"/>
                </a:moveTo>
                <a:cubicBezTo>
                  <a:pt x="6351" y="1497993"/>
                  <a:pt x="-3772" y="3021904"/>
                  <a:pt x="1655" y="4519897"/>
                </a:cubicBezTo>
                <a:lnTo>
                  <a:pt x="831272" y="4518403"/>
                </a:lnTo>
                <a:lnTo>
                  <a:pt x="1205742" y="3850819"/>
                </a:lnTo>
                <a:lnTo>
                  <a:pt x="359114" y="3126246"/>
                </a:lnTo>
                <a:lnTo>
                  <a:pt x="880116" y="2173718"/>
                </a:lnTo>
                <a:lnTo>
                  <a:pt x="49768" y="1449145"/>
                </a:lnTo>
                <a:lnTo>
                  <a:pt x="562630" y="480334"/>
                </a:lnTo>
                <a:lnTo>
                  <a:pt x="92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Blank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/>
          <p:nvPr/>
        </p:nvSpPr>
        <p:spPr>
          <a:xfrm rot="-5400000">
            <a:off x="6431898" y="2431398"/>
            <a:ext cx="904306" cy="4519896"/>
          </a:xfrm>
          <a:custGeom>
            <a:pathLst>
              <a:path extrusionOk="0" h="4519897" w="1205742">
                <a:moveTo>
                  <a:pt x="924" y="0"/>
                </a:moveTo>
                <a:cubicBezTo>
                  <a:pt x="6351" y="1497993"/>
                  <a:pt x="-3772" y="3021904"/>
                  <a:pt x="1655" y="4519897"/>
                </a:cubicBezTo>
                <a:lnTo>
                  <a:pt x="831272" y="4518403"/>
                </a:lnTo>
                <a:lnTo>
                  <a:pt x="1205742" y="3850819"/>
                </a:lnTo>
                <a:lnTo>
                  <a:pt x="359114" y="3126246"/>
                </a:lnTo>
                <a:lnTo>
                  <a:pt x="880116" y="2173718"/>
                </a:lnTo>
                <a:lnTo>
                  <a:pt x="49768" y="1449145"/>
                </a:lnTo>
                <a:lnTo>
                  <a:pt x="562630" y="480334"/>
                </a:lnTo>
                <a:lnTo>
                  <a:pt x="92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4" name="Shape 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/>
        </p:nvSpPr>
        <p:spPr>
          <a:xfrm>
            <a:off x="0" y="1753577"/>
            <a:ext cx="1205741" cy="3389922"/>
          </a:xfrm>
          <a:custGeom>
            <a:pathLst>
              <a:path extrusionOk="0" h="4519897" w="1205742">
                <a:moveTo>
                  <a:pt x="924" y="0"/>
                </a:moveTo>
                <a:cubicBezTo>
                  <a:pt x="6351" y="1497993"/>
                  <a:pt x="-3772" y="3021904"/>
                  <a:pt x="1655" y="4519897"/>
                </a:cubicBezTo>
                <a:lnTo>
                  <a:pt x="831272" y="4518403"/>
                </a:lnTo>
                <a:lnTo>
                  <a:pt x="1205742" y="3850819"/>
                </a:lnTo>
                <a:lnTo>
                  <a:pt x="359114" y="3126246"/>
                </a:lnTo>
                <a:lnTo>
                  <a:pt x="880116" y="2173718"/>
                </a:lnTo>
                <a:lnTo>
                  <a:pt x="49768" y="1449145"/>
                </a:lnTo>
                <a:lnTo>
                  <a:pt x="562630" y="480334"/>
                </a:lnTo>
                <a:lnTo>
                  <a:pt x="924" y="0"/>
                </a:lnTo>
                <a:close/>
              </a:path>
            </a:pathLst>
          </a:custGeom>
          <a:solidFill>
            <a:schemeClr val="lt2"/>
          </a:solidFill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" name="Shape 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>
              <a:spcBef>
                <a:spcPts val="0"/>
              </a:spcBef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>
              <a:spcBef>
                <a:spcPts val="0"/>
              </a:spcBef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>
              <a:spcBef>
                <a:spcPts val="0"/>
              </a:spcBef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>
              <a:spcBef>
                <a:spcPts val="0"/>
              </a:spcBef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>
              <a:spcBef>
                <a:spcPts val="0"/>
              </a:spcBef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>
              <a:spcBef>
                <a:spcPts val="0"/>
              </a:spcBef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>
              <a:spcBef>
                <a:spcPts val="0"/>
              </a:spcBef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>
              <a:spcBef>
                <a:spcPts val="0"/>
              </a:spcBef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>
              <a:spcBef>
                <a:spcPts val="0"/>
              </a:spcBef>
              <a:buClr>
                <a:schemeClr val="dk1"/>
              </a:buClr>
              <a:buSzPct val="100000"/>
              <a:buFont typeface="Trebuchet MS"/>
              <a:buNone/>
              <a:defRPr b="1" sz="3600">
                <a:solidFill>
                  <a:schemeClr val="dk1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>
              <a:spcBef>
                <a:spcPts val="600"/>
              </a:spcBef>
              <a:buClr>
                <a:schemeClr val="dk2"/>
              </a:buClr>
              <a:buSzPct val="100000"/>
              <a:buFont typeface="Trebuchet MS"/>
              <a:defRPr sz="30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1pPr>
            <a:lvl2pPr>
              <a:spcBef>
                <a:spcPts val="480"/>
              </a:spcBef>
              <a:buClr>
                <a:schemeClr val="dk2"/>
              </a:buClr>
              <a:buSzPct val="100000"/>
              <a:buFont typeface="Trebuchet MS"/>
              <a:defRPr sz="24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2pPr>
            <a:lvl3pPr>
              <a:spcBef>
                <a:spcPts val="480"/>
              </a:spcBef>
              <a:buClr>
                <a:schemeClr val="dk2"/>
              </a:buClr>
              <a:buSzPct val="100000"/>
              <a:buFont typeface="Trebuchet MS"/>
              <a:defRPr sz="24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3pPr>
            <a:lvl4pPr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4pPr>
            <a:lvl5pPr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5pPr>
            <a:lvl6pPr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6pPr>
            <a:lvl7pPr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7pPr>
            <a:lvl8pPr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8pPr>
            <a:lvl9pPr>
              <a:spcBef>
                <a:spcPts val="360"/>
              </a:spcBef>
              <a:buClr>
                <a:schemeClr val="dk2"/>
              </a:buClr>
              <a:buSzPct val="100000"/>
              <a:buFont typeface="Trebuchet MS"/>
              <a:defRPr sz="180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</p:sldLayoutIdLst>
  <p:hf dt="0" ftr="0" hdr="0" sldNum="0"/>
  <p:txStyles>
    <p:title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</p:titleStyle>
    <p:body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bodyStyle>
    <p:otherStyle>
      <a:defPPr marR="0" rtl="0" algn="l">
        <a:lnSpc>
          <a:spcPct val="100000"/>
        </a:lnSpc>
        <a:spcBef>
          <a:spcPts val="0"/>
        </a:spcBef>
        <a:spcAft>
          <a:spcPts val="0"/>
        </a:spcAft>
      </a:defPPr>
      <a:lvl1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1pPr>
      <a:lvl2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2pPr>
      <a:lvl3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3pPr>
      <a:lvl4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4pPr>
      <a:lvl5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5pPr>
      <a:lvl6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6pPr>
      <a:lvl7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7pPr>
      <a:lvl8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8pPr>
      <a:lvl9pPr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baseline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  <a:rtl val="0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01.png"/><Relationship Id="rId3" Type="http://schemas.openxmlformats.org/officeDocument/2006/relationships/image" Target="../media/image00.png"/></Relationships>
</file>

<file path=ppt/slides/_rels/slide1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Shape 36"/>
          <p:cNvSpPr txBox="1"/>
          <p:nvPr>
            <p:ph type="ctrTitle"/>
          </p:nvPr>
        </p:nvSpPr>
        <p:spPr>
          <a:xfrm>
            <a:off x="685800" y="746450"/>
            <a:ext cx="6670500" cy="11586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Первобытный человек. </a:t>
            </a:r>
          </a:p>
        </p:txBody>
      </p:sp>
      <p:sp>
        <p:nvSpPr>
          <p:cNvPr id="37" name="Shape 37"/>
          <p:cNvSpPr txBox="1"/>
          <p:nvPr>
            <p:ph idx="1" type="subTitle"/>
          </p:nvPr>
        </p:nvSpPr>
        <p:spPr>
          <a:xfrm>
            <a:off x="42725" y="3984900"/>
            <a:ext cx="4998300" cy="1158600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Роль ледника. </a:t>
            </a:r>
          </a:p>
        </p:txBody>
      </p:sp>
      <p:sp>
        <p:nvSpPr>
          <p:cNvPr id="91" name="Shape 91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>
                <a:solidFill>
                  <a:srgbClr val="666666"/>
                </a:solidFill>
              </a:rPr>
              <a:t>Только с появлением суровых условий ледниковой эпохи, с усилением трудовой деятельности первобытного человека в его тяжелой борьбе за существование, ускоренно появляются новые навыки, совершенствуются орудия, вырабатываются новые социальные формы.</a:t>
            </a:r>
          </a:p>
        </p:txBody>
      </p:sp>
    </p:spTree>
  </p:cSld>
  <p:clrMapOvr>
    <a:masterClrMapping/>
  </p:clrMapOvr>
  <p:transition spd="slow">
    <p:cut/>
  </p:transition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Shape 9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7" name="Shape 97"/>
          <p:cNvSpPr txBox="1"/>
          <p:nvPr>
            <p:ph idx="1" type="body"/>
          </p:nvPr>
        </p:nvSpPr>
        <p:spPr>
          <a:xfrm>
            <a:off x="388825" y="-854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>
                <a:solidFill>
                  <a:srgbClr val="666666"/>
                </a:solidFill>
              </a:rPr>
              <a:t>Овладение огнем, коллективная охота на крупных животных, приспособление к условиям растаявшего ледника, изобретение лука, переход от присваивающего к производящему хозяйству (скотоводству и земледелию), открытие металла (меди, бронзы, железа) и создание сложной родоплеменной организации общества – вот те важные этапы, которые отмечают путь человечества в условиях первобытно – общинного строя. </a:t>
            </a:r>
          </a:p>
        </p:txBody>
      </p:sp>
    </p:spTree>
  </p:cSld>
  <p:clrMapOvr>
    <a:masterClrMapping/>
  </p:clrMapOvr>
  <p:transition spd="slow">
    <p:cut/>
  </p:transition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Роль огня.	</a:t>
            </a:r>
          </a:p>
        </p:txBody>
      </p:sp>
      <p:sp>
        <p:nvSpPr>
          <p:cNvPr id="103" name="Shape 103"/>
          <p:cNvSpPr txBox="1"/>
          <p:nvPr>
            <p:ph idx="1" type="body"/>
          </p:nvPr>
        </p:nvSpPr>
        <p:spPr>
          <a:xfrm>
            <a:off x="286300" y="1157425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>
                <a:solidFill>
                  <a:srgbClr val="666666"/>
                </a:solidFill>
              </a:rPr>
              <a:t>Но только когда начались Оледенения, огонь стал другом людей. Горящие ветки приносили в жилище и разжигали костры. Люди научились поддерживать огонь на одном месте и переносить его на факеле, но сами добывать пока что не могли. Археологи раскопали несколько пещер, </a:t>
            </a:r>
          </a:p>
        </p:txBody>
      </p:sp>
    </p:spTree>
  </p:cSld>
  <p:clrMapOvr>
    <a:masterClrMapping/>
  </p:clrMapOvr>
  <p:transition spd="slow">
    <p:cut/>
  </p:transition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9" name="Shape 109"/>
          <p:cNvSpPr txBox="1"/>
          <p:nvPr>
            <p:ph idx="1" type="body"/>
          </p:nvPr>
        </p:nvSpPr>
        <p:spPr>
          <a:xfrm>
            <a:off x="243600" y="979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ru">
                <a:solidFill>
                  <a:srgbClr val="666666"/>
                </a:solidFill>
              </a:rPr>
              <a:t>где слои золы достигали нескольких метров в толщину. Значит, костры горели там сотни лет на одном и том же месте, не угасая.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pic>
        <p:nvPicPr>
          <p:cNvPr id="110" name="Shape 1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8125" y="2100450"/>
            <a:ext cx="3461724" cy="28223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Shape 11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68700" y="2049175"/>
            <a:ext cx="3901935" cy="2822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cut/>
  </p:transition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Разделение труда. </a:t>
            </a:r>
          </a:p>
        </p:txBody>
      </p:sp>
      <p:sp>
        <p:nvSpPr>
          <p:cNvPr id="117" name="Shape 117"/>
          <p:cNvSpPr txBox="1"/>
          <p:nvPr>
            <p:ph idx="1" type="body"/>
          </p:nvPr>
        </p:nvSpPr>
        <p:spPr>
          <a:xfrm>
            <a:off x="388850" y="1063375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 algn="just">
              <a:lnSpc>
                <a:spcPct val="109090"/>
              </a:lnSpc>
              <a:spcBef>
                <a:spcPts val="0"/>
              </a:spcBef>
              <a:buNone/>
            </a:pPr>
            <a:r>
              <a:rPr lang="ru">
                <a:solidFill>
                  <a:srgbClr val="666666"/>
                </a:solidFill>
              </a:rPr>
              <a:t>Трудовая деятельность людей первобытного общества осно­вывалась на простом сотрудничестве (простой кооперации). </a:t>
            </a:r>
            <a:r>
              <a:rPr b="1" i="1" lang="ru">
                <a:solidFill>
                  <a:srgbClr val="666666"/>
                </a:solidFill>
              </a:rPr>
              <a:t>Простая кооперация</a:t>
            </a:r>
            <a:r>
              <a:rPr i="1" lang="ru">
                <a:solidFill>
                  <a:srgbClr val="666666"/>
                </a:solidFill>
              </a:rPr>
              <a:t> </a:t>
            </a:r>
            <a:r>
              <a:rPr lang="ru">
                <a:solidFill>
                  <a:srgbClr val="666666"/>
                </a:solidFill>
              </a:rPr>
              <a:t>есть одновременное применение более или менее значительного количества рабочей силы для выполнения однородных работ. </a:t>
            </a:r>
          </a:p>
        </p:txBody>
      </p:sp>
    </p:spTree>
  </p:cSld>
  <p:clrMapOvr>
    <a:masterClrMapping/>
  </p:clrMapOvr>
  <p:transition spd="slow">
    <p:cut/>
  </p:transition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3" name="Shape 123"/>
          <p:cNvSpPr txBox="1"/>
          <p:nvPr>
            <p:ph idx="1" type="body"/>
          </p:nvPr>
        </p:nvSpPr>
        <p:spPr>
          <a:xfrm>
            <a:off x="277775" y="132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 algn="just">
              <a:lnSpc>
                <a:spcPct val="109090"/>
              </a:lnSpc>
              <a:spcBef>
                <a:spcPts val="0"/>
              </a:spcBef>
              <a:buNone/>
            </a:pPr>
            <a:r>
              <a:rPr lang="ru">
                <a:solidFill>
                  <a:srgbClr val="666666"/>
                </a:solidFill>
              </a:rPr>
              <a:t>Уже простое сотрудничество открывало перед первобытными людьми возможность выполнения таких задач, какие немыслимо было бы выполнить одному человеку (например, при охоте на крупных зверей).</a:t>
            </a:r>
          </a:p>
          <a:p>
            <a:pPr rtl="0" algn="just">
              <a:lnSpc>
                <a:spcPct val="109090"/>
              </a:lnSpc>
              <a:spcBef>
                <a:spcPts val="0"/>
              </a:spcBef>
              <a:buNone/>
            </a:pPr>
            <a:r>
              <a:rPr lang="ru">
                <a:solidFill>
                  <a:srgbClr val="666666"/>
                </a:solidFill>
              </a:rPr>
              <a:t>При тогдашнем крайне низком уровне развития производитель­ных сил неизбежно было</a:t>
            </a:r>
            <a:r>
              <a:rPr b="1" lang="ru">
                <a:solidFill>
                  <a:srgbClr val="666666"/>
                </a:solidFill>
              </a:rPr>
              <a:t> </a:t>
            </a:r>
            <a:r>
              <a:rPr b="1" i="1" lang="ru">
                <a:solidFill>
                  <a:srgbClr val="666666"/>
                </a:solidFill>
              </a:rPr>
              <a:t>уравнительное распределение </a:t>
            </a:r>
            <a:r>
              <a:rPr lang="ru">
                <a:solidFill>
                  <a:srgbClr val="666666"/>
                </a:solidFill>
              </a:rPr>
              <a:t>продуктов общего труда.</a:t>
            </a:r>
          </a:p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</p:spTree>
  </p:cSld>
  <p:clrMapOvr>
    <a:masterClrMapping/>
  </p:clrMapOvr>
  <p:transition spd="slow">
    <p:cut/>
  </p:transition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Shape 12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9" name="Shape 129"/>
          <p:cNvSpPr txBox="1"/>
          <p:nvPr>
            <p:ph idx="1" type="body"/>
          </p:nvPr>
        </p:nvSpPr>
        <p:spPr>
          <a:xfrm>
            <a:off x="337575" y="97800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>
                <a:solidFill>
                  <a:srgbClr val="999999"/>
                </a:solidFill>
              </a:rPr>
              <a:t>Скудная пища делилась поровну. Иного дележа и не могло быть, так как продуктов труда едва хватало на удовлетво­рение самых насущных потребностей: если бы один член перво­бытной общины получил больше равной для всех доли, то кто-то другой был бы обречён на голод и гибель.</a:t>
            </a:r>
          </a:p>
        </p:txBody>
      </p:sp>
    </p:spTree>
  </p:cSld>
  <p:clrMapOvr>
    <a:masterClrMapping/>
  </p:clrMapOvr>
  <p:transition spd="slow">
    <p:cut/>
  </p:transition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Shape 134"/>
          <p:cNvSpPr txBox="1"/>
          <p:nvPr>
            <p:ph type="title"/>
          </p:nvPr>
        </p:nvSpPr>
        <p:spPr>
          <a:xfrm>
            <a:off x="807500" y="17780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Ученье - свет, а неученье - тьма.</a:t>
            </a:r>
          </a:p>
        </p:txBody>
      </p:sp>
    </p:spTree>
  </p:cSld>
  <p:clrMapOvr>
    <a:masterClrMapping/>
  </p:clrMapOvr>
  <p:transition spd="slow">
    <p:cut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Shape 42"/>
          <p:cNvSpPr txBox="1"/>
          <p:nvPr>
            <p:ph type="title"/>
          </p:nvPr>
        </p:nvSpPr>
        <p:spPr>
          <a:xfrm>
            <a:off x="499925" y="974953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Когда согласно археологическим находокам на земле появились первые люди?!</a:t>
            </a:r>
          </a:p>
        </p:txBody>
      </p:sp>
      <p:sp>
        <p:nvSpPr>
          <p:cNvPr id="43" name="Shape 43"/>
          <p:cNvSpPr txBox="1"/>
          <p:nvPr>
            <p:ph idx="1" type="body"/>
          </p:nvPr>
        </p:nvSpPr>
        <p:spPr>
          <a:xfrm>
            <a:off x="542625" y="1934925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Далеко не все в современном мире признают эволюционное происхождение людей от общих с обезьянами предков. Однако за последние 150 лет ученые нашли и датировали несколько тысяч костных останков разных существ,</a:t>
            </a:r>
          </a:p>
        </p:txBody>
      </p:sp>
    </p:spTree>
  </p:cSld>
  <p:clrMapOvr>
    <a:masterClrMapping/>
  </p:clrMapOvr>
  <p:transition spd="slow">
    <p:cut/>
  </p:transition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47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49" name="Shape 49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живших от 9 до 0,5 млн лет назад и по внешнему виду занимающих промежуточное положение между современными обезьянами и людьми. Причем чем ближе к нашему времени датированы останки, тем больше в них человеческих черт. </a:t>
            </a:r>
          </a:p>
        </p:txBody>
      </p:sp>
    </p:spTree>
  </p:cSld>
  <p:clrMapOvr>
    <a:masterClrMapping/>
  </p:clrMapOvr>
  <p:transition spd="slow">
    <p:cut/>
  </p:transition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Shape 5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Первые стоянки древнего человека</a:t>
            </a:r>
          </a:p>
        </p:txBody>
      </p:sp>
      <p:sp>
        <p:nvSpPr>
          <p:cNvPr id="55" name="Shape 55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Первые стоянки древнего человек а обнаружены  в Болыпеземельской тундре, по берегам р. КОльвы и ее притоков , а поселения 2-го тысячелетия до н.э. встречаются по верхнему течению Печоры. Инвентарь, найденый там, позволяет нам судить о том, что дневнее население этой </a:t>
            </a:r>
          </a:p>
        </p:txBody>
      </p:sp>
    </p:spTree>
  </p:cSld>
  <p:clrMapOvr>
    <a:masterClrMapping/>
  </p:clrMapOvr>
  <p:transition spd="slow">
    <p:cut/>
  </p:transition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Shape 60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61" name="Shape 61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территории жило оседло и занималось охотой и рыболовством, было знакомо с зачатками земледелия и скотоводством, знало обработку камня, металла и производство глиняной посуды. Этническая принадлежность этого населения еще не установлена. </a:t>
            </a:r>
          </a:p>
        </p:txBody>
      </p:sp>
    </p:spTree>
  </p:cSld>
  <p:clrMapOvr>
    <a:masterClrMapping/>
  </p:clrMapOvr>
  <p:transition spd="slow">
    <p:cut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Shape 66"/>
          <p:cNvSpPr txBox="1"/>
          <p:nvPr>
            <p:ph type="title"/>
          </p:nvPr>
        </p:nvSpPr>
        <p:spPr>
          <a:xfrm>
            <a:off x="709150" y="710073"/>
            <a:ext cx="8020500" cy="1289099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 rtl="0">
              <a:spcBef>
                <a:spcPts val="0"/>
              </a:spcBef>
              <a:buNone/>
            </a:pPr>
            <a:r>
              <a:t/>
            </a:r>
            <a:endParaRPr/>
          </a:p>
          <a:p>
            <a:pPr>
              <a:spcBef>
                <a:spcPts val="0"/>
              </a:spcBef>
              <a:buNone/>
            </a:pPr>
            <a:r>
              <a:rPr lang="ru"/>
              <a:t>Признаки, отличавшие древнего человека от его животных предков.</a:t>
            </a:r>
          </a:p>
        </p:txBody>
      </p:sp>
      <p:sp>
        <p:nvSpPr>
          <p:cNvPr id="67" name="Shape 67"/>
          <p:cNvSpPr txBox="1"/>
          <p:nvPr>
            <p:ph idx="1" type="body"/>
          </p:nvPr>
        </p:nvSpPr>
        <p:spPr>
          <a:xfrm>
            <a:off x="388850" y="180680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ru">
                <a:solidFill>
                  <a:srgbClr val="999999"/>
                </a:solidFill>
              </a:rPr>
              <a:t>- умение изготавливать орудия труда,</a:t>
            </a:r>
          </a:p>
          <a:p>
            <a:pPr rtl="0">
              <a:spcBef>
                <a:spcPts val="0"/>
              </a:spcBef>
              <a:buNone/>
            </a:pPr>
            <a:r>
              <a:rPr lang="ru">
                <a:solidFill>
                  <a:srgbClr val="999999"/>
                </a:solidFill>
              </a:rPr>
              <a:t>- больший объём мозга,</a:t>
            </a:r>
          </a:p>
          <a:p>
            <a:pPr rtl="0">
              <a:spcBef>
                <a:spcPts val="0"/>
              </a:spcBef>
              <a:buNone/>
            </a:pPr>
            <a:r>
              <a:rPr lang="ru">
                <a:solidFill>
                  <a:srgbClr val="999999"/>
                </a:solidFill>
              </a:rPr>
              <a:t>- прямохождение,</a:t>
            </a:r>
          </a:p>
          <a:p>
            <a:pPr rtl="0">
              <a:spcBef>
                <a:spcPts val="0"/>
              </a:spcBef>
              <a:buNone/>
            </a:pPr>
            <a:r>
              <a:rPr lang="ru">
                <a:solidFill>
                  <a:srgbClr val="999999"/>
                </a:solidFill>
              </a:rPr>
              <a:t>- особое строение кисти руки с противопоставленным большим пальцем,</a:t>
            </a:r>
          </a:p>
          <a:p>
            <a:pPr>
              <a:spcBef>
                <a:spcPts val="0"/>
              </a:spcBef>
              <a:buNone/>
            </a:pPr>
            <a:r>
              <a:rPr lang="ru">
                <a:solidFill>
                  <a:srgbClr val="999999"/>
                </a:solidFill>
              </a:rPr>
              <a:t>- развитие речи,</a:t>
            </a:r>
          </a:p>
        </p:txBody>
      </p:sp>
    </p:spTree>
  </p:cSld>
  <p:clrMapOvr>
    <a:masterClrMapping/>
  </p:clrMapOvr>
  <p:transition spd="slow">
    <p:cut/>
  </p:transition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Shape 72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73" name="Shape 73"/>
          <p:cNvSpPr txBox="1"/>
          <p:nvPr>
            <p:ph idx="1" type="body"/>
          </p:nvPr>
        </p:nvSpPr>
        <p:spPr>
          <a:xfrm>
            <a:off x="269225" y="111470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 rtl="0">
              <a:spcBef>
                <a:spcPts val="0"/>
              </a:spcBef>
              <a:buNone/>
            </a:pPr>
            <a:r>
              <a:rPr lang="ru">
                <a:solidFill>
                  <a:srgbClr val="999999"/>
                </a:solidFill>
              </a:rPr>
              <a:t>- логического мышления,</a:t>
            </a:r>
          </a:p>
          <a:p>
            <a:pPr rtl="0">
              <a:spcBef>
                <a:spcPts val="0"/>
              </a:spcBef>
              <a:buNone/>
            </a:pPr>
            <a:r>
              <a:rPr lang="ru">
                <a:solidFill>
                  <a:srgbClr val="999999"/>
                </a:solidFill>
              </a:rPr>
              <a:t>- религиозных представлений,</a:t>
            </a:r>
          </a:p>
          <a:p>
            <a:pPr rtl="0">
              <a:spcBef>
                <a:spcPts val="0"/>
              </a:spcBef>
              <a:buNone/>
            </a:pPr>
            <a:r>
              <a:rPr lang="ru">
                <a:solidFill>
                  <a:srgbClr val="999999"/>
                </a:solidFill>
              </a:rPr>
              <a:t>- представлений о красоте,</a:t>
            </a:r>
          </a:p>
          <a:p>
            <a:pPr>
              <a:spcBef>
                <a:spcPts val="0"/>
              </a:spcBef>
              <a:buNone/>
            </a:pPr>
            <a:r>
              <a:rPr lang="ru">
                <a:solidFill>
                  <a:srgbClr val="999999"/>
                </a:solidFill>
              </a:rPr>
              <a:t>- утверждение основ социальной жизни и социальных норм.</a:t>
            </a:r>
          </a:p>
        </p:txBody>
      </p:sp>
    </p:spTree>
  </p:cSld>
  <p:clrMapOvr>
    <a:masterClrMapping/>
  </p:clrMapOvr>
  <p:transition spd="slow">
    <p:cut/>
  </p:transition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Когда появилось земледелие!?		</a:t>
            </a:r>
          </a:p>
        </p:txBody>
      </p:sp>
      <p:sp>
        <p:nvSpPr>
          <p:cNvPr id="79" name="Shape 79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В 1980 г. американские ученые недалеко от Асуана в Египте обнаружили семена ячменя, произраставшего 17 тысяч лет назад. По мнению ученых это культурный ячмень. Именно на это время и проходится начало земледелия. </a:t>
            </a:r>
          </a:p>
        </p:txBody>
      </p:sp>
    </p:spTree>
  </p:cSld>
  <p:clrMapOvr>
    <a:masterClrMapping/>
  </p:clrMapOvr>
  <p:transition spd="slow">
    <p:cut/>
  </p:transition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title"/>
          </p:nvPr>
        </p:nvSpPr>
        <p:spPr>
          <a:xfrm>
            <a:off x="457200" y="205978"/>
            <a:ext cx="8229600" cy="857400"/>
          </a:xfrm>
          <a:prstGeom prst="rect">
            <a:avLst/>
          </a:prstGeom>
        </p:spPr>
        <p:txBody>
          <a:bodyPr anchorCtr="0" anchor="b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Возникновение скотоводства. </a:t>
            </a:r>
          </a:p>
        </p:txBody>
      </p:sp>
      <p:sp>
        <p:nvSpPr>
          <p:cNvPr id="85" name="Shape 85"/>
          <p:cNvSpPr txBox="1"/>
          <p:nvPr>
            <p:ph idx="1" type="body"/>
          </p:nvPr>
        </p:nvSpPr>
        <p:spPr>
          <a:xfrm>
            <a:off x="457200" y="1200150"/>
            <a:ext cx="8229600" cy="3725699"/>
          </a:xfrm>
          <a:prstGeom prst="rect">
            <a:avLst/>
          </a:prstGeom>
        </p:spPr>
        <p:txBody>
          <a:bodyPr anchorCtr="0" anchor="t" bIns="91425" lIns="91425" rIns="91425" tIns="91425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ru"/>
              <a:t>Различные виды животных были одомашнены в разное время в разных регионах : козы и овцы - в VII-VII тыс. до н.э. в Передней Азии, туры - в VII тыс. до н.э. в Передней Азии и Юго-Восточной Европе, и возможно, в V-IV тыс.до н.э. в Сахаре. </a:t>
            </a:r>
          </a:p>
        </p:txBody>
      </p:sp>
    </p:spTree>
  </p:cSld>
  <p:clrMapOvr>
    <a:masterClrMapping/>
  </p:clrMapOvr>
  <p:transition spd="slow">
    <p:cut/>
  </p:transition>
</p:sld>
</file>

<file path=ppt/theme/theme1.xml><?xml version="1.0" encoding="utf-8"?>
<a:theme xmlns:a="http://schemas.openxmlformats.org/drawingml/2006/main" xmlns:r="http://schemas.openxmlformats.org/officeDocument/2006/relationships" name="western">
  <a:themeElements>
    <a:clrScheme name="Custom 424">
      <a:dk1>
        <a:srgbClr val="B0271C"/>
      </a:dk1>
      <a:lt1>
        <a:srgbClr val="FFE8BB"/>
      </a:lt1>
      <a:dk2>
        <a:srgbClr val="374252"/>
      </a:dk2>
      <a:lt2>
        <a:srgbClr val="A5BDC0"/>
      </a:lt2>
      <a:accent1>
        <a:srgbClr val="C0974D"/>
      </a:accent1>
      <a:accent2>
        <a:srgbClr val="E49C5F"/>
      </a:accent2>
      <a:accent3>
        <a:srgbClr val="5D7372"/>
      </a:accent3>
      <a:accent4>
        <a:srgbClr val="B92C00"/>
      </a:accent4>
      <a:accent5>
        <a:srgbClr val="804000"/>
      </a:accent5>
      <a:accent6>
        <a:srgbClr val="A49D80"/>
      </a:accent6>
      <a:hlink>
        <a:srgbClr val="B0271C"/>
      </a:hlink>
      <a:folHlink>
        <a:srgbClr val="5B5F6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ysClr lastClr="000000" val="windowText"/>
      </a:dk1>
      <a:lt1>
        <a:sysClr lastClr="FFFFFF" val="window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cap="flat" cmpd="sng" w="9525" algn="ctr">
          <a:solidFill>
            <a:schemeClr val="phClr">
              <a:shade val="95000"/>
              <a:satMod val="105000"/>
            </a:schemeClr>
          </a:solidFill>
          <a:prstDash val="solid"/>
        </a:ln>
        <a:ln cap="flat" cmpd="sng" w="25400" algn="ctr">
          <a:solidFill>
            <a:schemeClr val="phClr"/>
          </a:solidFill>
          <a:prstDash val="solid"/>
        </a:ln>
        <a:ln cap="flat" cmpd="sng" w="38100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rotWithShape="0" dir="5400000" dist="20000">
              <a:srgbClr val="000000">
                <a:alpha val="38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</a:effectStyle>
        <a:effectStyle>
          <a:effectLst>
            <a:outerShdw blurRad="40000" rotWithShape="0" dir="5400000" dist="23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dir="t" rig="threePt">
              <a:rot lat="0" lon="0" rev="1200000"/>
            </a:lightRig>
          </a:scene3d>
          <a:sp3d>
            <a:bevelT h="25400" w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b="180000" l="50000" r="50000" t="-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b="50000" l="50000" r="50000" t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</a:theme>
</file>