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6" r:id="rId5"/>
    <p:sldId id="267" r:id="rId6"/>
    <p:sldId id="268" r:id="rId7"/>
    <p:sldId id="262" r:id="rId8"/>
    <p:sldId id="258" r:id="rId9"/>
    <p:sldId id="269" r:id="rId10"/>
    <p:sldId id="264" r:id="rId11"/>
    <p:sldId id="265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0894-17C3-41CC-9ED9-9356470C6696}" type="datetimeFigureOut">
              <a:rPr lang="ru-RU" smtClean="0"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3AE8-AF78-4912-96A7-23BF345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106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0894-17C3-41CC-9ED9-9356470C6696}" type="datetimeFigureOut">
              <a:rPr lang="ru-RU" smtClean="0"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3AE8-AF78-4912-96A7-23BF345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663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0894-17C3-41CC-9ED9-9356470C6696}" type="datetimeFigureOut">
              <a:rPr lang="ru-RU" smtClean="0"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3AE8-AF78-4912-96A7-23BF345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06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0894-17C3-41CC-9ED9-9356470C6696}" type="datetimeFigureOut">
              <a:rPr lang="ru-RU" smtClean="0"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3AE8-AF78-4912-96A7-23BF345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793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0894-17C3-41CC-9ED9-9356470C6696}" type="datetimeFigureOut">
              <a:rPr lang="ru-RU" smtClean="0"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3AE8-AF78-4912-96A7-23BF345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371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0894-17C3-41CC-9ED9-9356470C6696}" type="datetimeFigureOut">
              <a:rPr lang="ru-RU" smtClean="0"/>
              <a:t>27.01.2015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3AE8-AF78-4912-96A7-23BF345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880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0894-17C3-41CC-9ED9-9356470C6696}" type="datetimeFigureOut">
              <a:rPr lang="ru-RU" smtClean="0"/>
              <a:t>27.01.2015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3AE8-AF78-4912-96A7-23BF345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441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0894-17C3-41CC-9ED9-9356470C6696}" type="datetimeFigureOut">
              <a:rPr lang="ru-RU" smtClean="0"/>
              <a:t>27.01.2015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3AE8-AF78-4912-96A7-23BF345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74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0894-17C3-41CC-9ED9-9356470C6696}" type="datetimeFigureOut">
              <a:rPr lang="ru-RU" smtClean="0"/>
              <a:t>27.01.2015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3AE8-AF78-4912-96A7-23BF345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304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0894-17C3-41CC-9ED9-9356470C6696}" type="datetimeFigureOut">
              <a:rPr lang="ru-RU" smtClean="0"/>
              <a:t>27.01.2015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3AE8-AF78-4912-96A7-23BF345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32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0894-17C3-41CC-9ED9-9356470C6696}" type="datetimeFigureOut">
              <a:rPr lang="ru-RU" smtClean="0"/>
              <a:t>27.01.2015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3AE8-AF78-4912-96A7-23BF345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198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16000">
              <a:srgbClr val="00CCCC"/>
            </a:gs>
            <a:gs pos="47000">
              <a:srgbClr val="9999FF"/>
            </a:gs>
            <a:gs pos="92077">
              <a:schemeClr val="accent2">
                <a:lumMod val="75000"/>
              </a:schemeClr>
            </a:gs>
            <a:gs pos="60001">
              <a:schemeClr val="accent6">
                <a:lumMod val="60000"/>
                <a:lumOff val="40000"/>
              </a:schemeClr>
            </a:gs>
            <a:gs pos="71001">
              <a:srgbClr val="FFFF00"/>
            </a:gs>
            <a:gs pos="81000">
              <a:srgbClr val="1170FF"/>
            </a:gs>
            <a:gs pos="100000">
              <a:srgbClr val="006699"/>
            </a:gs>
          </a:gsLst>
          <a:lin ang="3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D0894-17C3-41CC-9ED9-9356470C6696}" type="datetimeFigureOut">
              <a:rPr lang="ru-RU" smtClean="0"/>
              <a:t>27.01.2015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93AE8-AF78-4912-96A7-23BF345A16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269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584" y="2967335"/>
            <a:ext cx="734481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Вклад ученых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географов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в годы ВОВ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5" y="980728"/>
            <a:ext cx="38164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>Н</a:t>
            </a:r>
            <a:r>
              <a:rPr lang="ru-RU" i="1" dirty="0" smtClean="0"/>
              <a:t>еделя предметов</a:t>
            </a:r>
          </a:p>
          <a:p>
            <a:r>
              <a:rPr lang="ru-RU" i="1" dirty="0" smtClean="0"/>
              <a:t> </a:t>
            </a:r>
            <a:r>
              <a:rPr lang="ru-RU" i="1" dirty="0"/>
              <a:t>естественно-математического </a:t>
            </a:r>
            <a:endParaRPr lang="ru-RU" i="1" dirty="0" smtClean="0"/>
          </a:p>
          <a:p>
            <a:r>
              <a:rPr lang="ru-RU" i="1" dirty="0" smtClean="0"/>
              <a:t>цикла </a:t>
            </a:r>
            <a:r>
              <a:rPr lang="ru-RU" i="1" dirty="0"/>
              <a:t>«Ученые в годы ВОВ</a:t>
            </a:r>
            <a:r>
              <a:rPr lang="ru-RU" i="1" dirty="0" smtClean="0"/>
              <a:t>».</a:t>
            </a:r>
          </a:p>
          <a:p>
            <a:r>
              <a:rPr lang="ru-RU" i="1" dirty="0" smtClean="0"/>
              <a:t> </a:t>
            </a:r>
            <a:r>
              <a:rPr lang="ru-RU" i="1" dirty="0"/>
              <a:t>(26 января – 31 января 2015 года)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581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Военные альпинисты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200" y="2174081"/>
            <a:ext cx="4927600" cy="3378200"/>
          </a:xfrm>
        </p:spPr>
      </p:pic>
    </p:spTree>
    <p:extLst>
      <p:ext uri="{BB962C8B-B14F-4D97-AF65-F5344CB8AC3E}">
        <p14:creationId xmlns:p14="http://schemas.microsoft.com/office/powerpoint/2010/main" val="382885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274638"/>
            <a:ext cx="3538736" cy="2578298"/>
          </a:xfrm>
        </p:spPr>
        <p:txBody>
          <a:bodyPr/>
          <a:lstStyle/>
          <a:p>
            <a:r>
              <a:rPr lang="ru-RU" dirty="0" smtClean="0"/>
              <a:t>Флаг СССР на вершине Эльбруса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07972"/>
            <a:ext cx="4573108" cy="4525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068960"/>
            <a:ext cx="51435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08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66928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Геологи в тылу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431133"/>
            <a:ext cx="4104456" cy="307834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80" y="1546896"/>
            <a:ext cx="4457700" cy="2971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22200"/>
            <a:ext cx="1903092" cy="262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27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Даже в наиболее страшные периоды войны не прекращалась исследовательская работа в Арктике. 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2029619"/>
            <a:ext cx="5715000" cy="3667125"/>
          </a:xfrm>
        </p:spPr>
      </p:pic>
    </p:spTree>
    <p:extLst>
      <p:ext uri="{BB962C8B-B14F-4D97-AF65-F5344CB8AC3E}">
        <p14:creationId xmlns:p14="http://schemas.microsoft.com/office/powerpoint/2010/main" val="41524771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Топографы</a:t>
            </a:r>
            <a:r>
              <a:rPr lang="ru-RU" dirty="0"/>
              <a:t> – это глаза армии».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073" y="1600200"/>
            <a:ext cx="2545854" cy="4525963"/>
          </a:xfrm>
        </p:spPr>
      </p:pic>
    </p:spTree>
    <p:extLst>
      <p:ext uri="{BB962C8B-B14F-4D97-AF65-F5344CB8AC3E}">
        <p14:creationId xmlns:p14="http://schemas.microsoft.com/office/powerpoint/2010/main" val="371197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</a:t>
            </a:r>
            <a:r>
              <a:rPr lang="ru-RU" dirty="0" smtClean="0"/>
              <a:t>трельба </a:t>
            </a:r>
            <a:r>
              <a:rPr lang="ru-RU" dirty="0"/>
              <a:t>с закрытых огневых позиций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27" y="1600200"/>
            <a:ext cx="7021945" cy="4525963"/>
          </a:xfrm>
        </p:spPr>
      </p:pic>
    </p:spTree>
    <p:extLst>
      <p:ext uri="{BB962C8B-B14F-4D97-AF65-F5344CB8AC3E}">
        <p14:creationId xmlns:p14="http://schemas.microsoft.com/office/powerpoint/2010/main" val="252366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80120"/>
          </a:xfrm>
        </p:spPr>
        <p:txBody>
          <a:bodyPr>
            <a:noAutofit/>
          </a:bodyPr>
          <a:lstStyle/>
          <a:p>
            <a:r>
              <a:rPr lang="ru-RU" sz="2400" dirty="0" smtClean="0"/>
              <a:t>Под </a:t>
            </a:r>
            <a:r>
              <a:rPr lang="ru-RU" sz="2400" dirty="0"/>
              <a:t>обстрелом немецкой артиллерии, в холод и голод </a:t>
            </a:r>
            <a:r>
              <a:rPr lang="ru-RU" sz="2400" dirty="0" smtClean="0"/>
              <a:t>ленинградские картографы </a:t>
            </a:r>
            <a:r>
              <a:rPr lang="ru-RU" sz="2400" dirty="0"/>
              <a:t>составляли, чертили, печатали карты, не прерывая работу ни на один день.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226131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В годы Великой Отечественной войны гидрологи помогали преодолевать водные рубежи, болота.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42" y="1600200"/>
            <a:ext cx="6667516" cy="4525963"/>
          </a:xfrm>
        </p:spPr>
      </p:pic>
      <p:sp>
        <p:nvSpPr>
          <p:cNvPr id="5" name="TextBox 4"/>
          <p:cNvSpPr txBox="1"/>
          <p:nvPr/>
        </p:nvSpPr>
        <p:spPr>
          <a:xfrm>
            <a:off x="1331640" y="6093296"/>
            <a:ext cx="3134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Форсирование Днепра 1943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649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Говоря о роли географии в войне, нельзя не упомянуть о флоте, ведь все моряки по сути своей службы в той или иной мере связаны с географией.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600600"/>
            <a:ext cx="7344816" cy="4709863"/>
          </a:xfrm>
        </p:spPr>
      </p:pic>
    </p:spTree>
    <p:extLst>
      <p:ext uri="{BB962C8B-B14F-4D97-AF65-F5344CB8AC3E}">
        <p14:creationId xmlns:p14="http://schemas.microsoft.com/office/powerpoint/2010/main" val="134344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274638"/>
            <a:ext cx="5770984" cy="2146250"/>
          </a:xfrm>
        </p:spPr>
        <p:txBody>
          <a:bodyPr>
            <a:normAutofit/>
          </a:bodyPr>
          <a:lstStyle/>
          <a:p>
            <a:r>
              <a:rPr lang="ru-RU" sz="3200" dirty="0"/>
              <a:t>Северный морской путь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68760"/>
            <a:ext cx="2196486" cy="2193107"/>
          </a:xfrm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759060"/>
            <a:ext cx="5544616" cy="3550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68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5121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  <a:cs typeface="Aharoni" pitchFamily="2" charset="-79"/>
              </a:rPr>
              <a:t>Гидрологи и метеорологи  </a:t>
            </a:r>
            <a:r>
              <a:rPr lang="ru-RU" sz="2700" dirty="0">
                <a:cs typeface="Aharoni" pitchFamily="2" charset="-79"/>
              </a:rPr>
              <a:t>Ленинградского фронта Ладожской военной флотилии обеспечила прокладку через Ладожское озеро Дороги жизни</a:t>
            </a:r>
            <a:r>
              <a:rPr lang="ru-RU" sz="5300" dirty="0">
                <a:cs typeface="Aharoni" pitchFamily="2" charset="-79"/>
              </a:rPr>
              <a:t/>
            </a:r>
            <a:br>
              <a:rPr lang="ru-RU" sz="5300" dirty="0">
                <a:cs typeface="Aharoni" pitchFamily="2" charset="-79"/>
              </a:rPr>
            </a:br>
            <a:endParaRPr lang="ru-RU" sz="4900" dirty="0">
              <a:cs typeface="Aharoni" pitchFamily="2" charset="-79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391" y="1988840"/>
            <a:ext cx="6201217" cy="4464496"/>
          </a:xfrm>
        </p:spPr>
      </p:pic>
    </p:spTree>
    <p:extLst>
      <p:ext uri="{BB962C8B-B14F-4D97-AF65-F5344CB8AC3E}">
        <p14:creationId xmlns:p14="http://schemas.microsoft.com/office/powerpoint/2010/main" val="259496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Военно-геологические отряды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556792"/>
            <a:ext cx="6768752" cy="5076565"/>
          </a:xfrm>
        </p:spPr>
      </p:pic>
    </p:spTree>
    <p:extLst>
      <p:ext uri="{BB962C8B-B14F-4D97-AF65-F5344CB8AC3E}">
        <p14:creationId xmlns:p14="http://schemas.microsoft.com/office/powerpoint/2010/main" val="316466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158</Words>
  <Application>Microsoft Office PowerPoint</Application>
  <PresentationFormat>Экран (4:3)</PresentationFormat>
  <Paragraphs>20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«Топографы – это глаза армии». </vt:lpstr>
      <vt:lpstr>Стрельба с закрытых огневых позиций</vt:lpstr>
      <vt:lpstr>Под обстрелом немецкой артиллерии, в холод и голод ленинградские картографы составляли, чертили, печатали карты, не прерывая работу ни на один день. </vt:lpstr>
      <vt:lpstr>В годы Великой Отечественной войны гидрологи помогали преодолевать водные рубежи, болота. </vt:lpstr>
      <vt:lpstr>Говоря о роли географии в войне, нельзя не упомянуть о флоте, ведь все моряки по сути своей службы в той или иной мере связаны с географией. </vt:lpstr>
      <vt:lpstr>Северный морской путь</vt:lpstr>
      <vt:lpstr> Гидрологи и метеорологи  Ленинградского фронта Ладожской военной флотилии обеспечила прокладку через Ладожское озеро Дороги жизни </vt:lpstr>
      <vt:lpstr>Военно-геологические отряды</vt:lpstr>
      <vt:lpstr>Военные альпинисты</vt:lpstr>
      <vt:lpstr>Флаг СССР на вершине Эльбруса</vt:lpstr>
      <vt:lpstr>Геологи в тылу </vt:lpstr>
      <vt:lpstr>Даже в наиболее страшные периоды войны не прекращалась исследовательская работа в Арктике.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2015-01-26T08:57:14Z</dcterms:created>
  <dcterms:modified xsi:type="dcterms:W3CDTF">2015-01-27T11:08:15Z</dcterms:modified>
</cp:coreProperties>
</file>