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845E23D-9F00-481A-90AB-F4F7A5F7E3F0}" type="datetimeFigureOut">
              <a:rPr lang="ru-RU" smtClean="0"/>
              <a:t>14.03.2015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FBF928C-B83F-4CCF-BBE3-D04A032D31C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pull dir="ld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305800" cy="19812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6000" b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Наполеоновская империя</a:t>
            </a:r>
            <a:endParaRPr lang="ru-RU" sz="6000" b="1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 descr="C:\Users\Дашуля\Desktop\Картинки на презентацию\Napoleons-Russlandfeldzug-Ein-Drama-der-Weltgeschichte1_image_630_420f_w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714620"/>
            <a:ext cx="6715172" cy="3603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ашуля\Desktop\Картинки на презентацию\Napoleons_retreat_from_mosco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7166"/>
            <a:ext cx="7143800" cy="5089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643042" y="5429264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Наполеон был вынужден покинуть столицу из-за проблем с продовольствием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596" y="4786322"/>
            <a:ext cx="7215238" cy="1857388"/>
          </a:xfrm>
          <a:prstGeom prst="roundRect">
            <a:avLst>
              <a:gd name="adj" fmla="val 250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*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16-19 октября 1813 г. – сражение по Лейпцигом («Битва народов»): поражение армии Наполеона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218" name="Picture 2" descr="C:\Users\Дашуля\Desktop\Картинки на презентацию\107144951_large_4622790_Bitva_Narodrv_1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66"/>
            <a:ext cx="6858048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00166" y="428604"/>
            <a:ext cx="642942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марте 1814 г. войска антифранцузской коалиции вступили в </a:t>
            </a:r>
            <a:r>
              <a:rPr lang="ru-RU" sz="2800" b="1" dirty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</a:t>
            </a:r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ариж</a:t>
            </a:r>
            <a:endParaRPr lang="ru-RU" sz="28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42" name="Picture 2" descr="C:\Users\Дашуля\Desktop\Картинки на презентацию\img_3_19_1_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928802"/>
            <a:ext cx="6572296" cy="4418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4929198"/>
            <a:ext cx="8001056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Возвращение Наполеона на трон вошло в историю под названием «Сто дней Наполеона»</a:t>
            </a:r>
            <a:endParaRPr lang="ru-RU" sz="28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266" name="Picture 2" descr="C:\Users\Дашуля\Desktop\Картинки на презентацию\8675996_7871e2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04"/>
            <a:ext cx="7015179" cy="4452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596" y="4572008"/>
            <a:ext cx="5429288" cy="2071702"/>
          </a:xfrm>
          <a:prstGeom prst="roundRect">
            <a:avLst>
              <a:gd name="adj" fmla="val 250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*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 июня 1815 г. – битва при Ватерлоо: окончательное поражение армии Наполеона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290" name="Picture 2" descr="C:\Users\Дашуля\Desktop\Картинки на презентацию\batt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500042"/>
            <a:ext cx="7134914" cy="4334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357166"/>
            <a:ext cx="7000924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Вторично Наполеона сослали на отдаленный о. Святой Елены, где он и умер в 1821 г. </a:t>
            </a:r>
            <a:endParaRPr lang="ru-RU" sz="28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314" name="Picture 2" descr="C:\Users\Дашуля\Desktop\Картинки на презентацию\Napoleon_sainthele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928802"/>
            <a:ext cx="6715172" cy="4219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305800" cy="198120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5400" b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 чем причина краха Наполеона?</a:t>
            </a:r>
            <a:endParaRPr lang="ru-RU" sz="5400" b="1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785918" y="2571744"/>
            <a:ext cx="1428760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715008" y="2643182"/>
            <a:ext cx="1428760" cy="12858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2910" y="3857628"/>
            <a:ext cx="378621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Потеря армии в России и слаженные действия антифранцузской коалиции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438" y="4000504"/>
            <a:ext cx="378621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Проблемы во внутренней жизни страны из-за длительных войн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люс 7"/>
          <p:cNvSpPr/>
          <p:nvPr/>
        </p:nvSpPr>
        <p:spPr>
          <a:xfrm>
            <a:off x="2143108" y="2857496"/>
            <a:ext cx="714380" cy="642942"/>
          </a:xfrm>
          <a:prstGeom prst="mathPl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8305800" cy="1266820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5400" b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Домашнее задание</a:t>
            </a:r>
            <a:endParaRPr lang="ru-RU" sz="5400" b="1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2071678"/>
            <a:ext cx="7929618" cy="2714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Повторить 1 главу  - будет игра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ашуля\Desktop\Картинки на презентацию\8573789_88a1a9f0.jpg"/>
          <p:cNvPicPr>
            <a:picLocks noChangeAspect="1" noChangeArrowheads="1"/>
          </p:cNvPicPr>
          <p:nvPr/>
        </p:nvPicPr>
        <p:blipFill>
          <a:blip r:embed="rId2"/>
          <a:srcRect l="1914" t="1774" r="462" b="2407"/>
          <a:stretch>
            <a:fillRect/>
          </a:stretch>
        </p:blipFill>
        <p:spPr bwMode="auto">
          <a:xfrm>
            <a:off x="1285852" y="2357430"/>
            <a:ext cx="7286676" cy="3857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928662" y="571480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период Консульства быстрее стали развиваться промышленность и торговля, окрепло и сельское хозяйство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57224" y="5500702"/>
            <a:ext cx="785818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Наполеон чувствовал себя неудобно среди «королей и императоров Европы»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7" name="Picture 5" descr="C:\Users\Дашуля\Desktop\Abensberg_.jpg"/>
          <p:cNvPicPr>
            <a:picLocks noChangeAspect="1" noChangeArrowheads="1"/>
          </p:cNvPicPr>
          <p:nvPr/>
        </p:nvPicPr>
        <p:blipFill>
          <a:blip r:embed="rId2"/>
          <a:srcRect l="989" t="1356" r="1055" b="994"/>
          <a:stretch>
            <a:fillRect/>
          </a:stretch>
        </p:blipFill>
        <p:spPr bwMode="auto">
          <a:xfrm>
            <a:off x="1214414" y="928670"/>
            <a:ext cx="6643734" cy="4312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Дашуля\Desktop\Картинки на презентацию\189303_origina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214422"/>
            <a:ext cx="2714644" cy="35452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72132" y="4786322"/>
            <a:ext cx="328614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Луи Анри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Антуан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де Бурбон –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Конде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герцог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Энгиенский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6" name="Picture 4" descr="C:\Users\Дашуля\Desktop\Картинки на презентацию\Execution_du_Duc_d'Enghien_1804_03_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786058"/>
            <a:ext cx="4686296" cy="3096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00034" y="5857892"/>
            <a:ext cx="492922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Расстрел герцога во рву </a:t>
            </a:r>
            <a:r>
              <a:rPr lang="ru-RU" sz="20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Венсенского</a:t>
            </a:r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замка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714356"/>
            <a:ext cx="478634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организации заговора против Наполеона обвинили герцога  </a:t>
            </a:r>
            <a:r>
              <a:rPr lang="ru-RU" sz="24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Энгиенского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786050" y="4786322"/>
            <a:ext cx="5786478" cy="1714512"/>
          </a:xfrm>
          <a:prstGeom prst="roundRect">
            <a:avLst>
              <a:gd name="adj" fmla="val 423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*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 мая 1804 г. – Наполеон Бонапарт объявлен императором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098" name="Picture 2" descr="C:\Users\Дашуля\Desktop\Картинки на презентацию\NapoleanCoronationDav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00042"/>
            <a:ext cx="6565913" cy="4129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58" y="928670"/>
            <a:ext cx="6000792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 октября 1805 г. – битва при Ульме: безоговорочная победа французов над  австрийцами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85728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Годы военных триумфов Наполеона</a:t>
            </a:r>
            <a:endParaRPr lang="ru-RU" sz="2800" b="1" dirty="0">
              <a:ln w="50800"/>
              <a:solidFill>
                <a:schemeClr val="bg1">
                  <a:shade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86050" y="1928802"/>
            <a:ext cx="6000792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21 октября 1805 г. – Трафальгарское сражение: морское сражение, где французы потерпели поражение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2857496"/>
            <a:ext cx="6000792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 декабря 1805 г. – битва при Аустерлице: французы полностью разгромили армии России и Австрии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488" y="3786190"/>
            <a:ext cx="600079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14 октября 1806 г.– битва при Йене и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Ауэрштедте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французская армия одержала решительную победу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4643446"/>
            <a:ext cx="600079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7-8 февраля 1807 г.– битва при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Прейсиш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-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Эйлау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русская армия отходит с поля боя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86050" y="5500702"/>
            <a:ext cx="6000792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14 июня 1807 г.– битва под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Фридландом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: поражение русской армии. Битва привела к скорому подписанию </a:t>
            </a:r>
            <a:r>
              <a:rPr lang="ru-RU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Тильзитского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мира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2976" y="428604"/>
            <a:ext cx="7286676" cy="1785950"/>
          </a:xfrm>
          <a:prstGeom prst="roundRect">
            <a:avLst>
              <a:gd name="adj" fmla="val 250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*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8 июля 1807 г. – </a:t>
            </a:r>
            <a:r>
              <a:rPr lang="ru-RU" sz="2400" b="1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Тильзитский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мир: между Александром </a:t>
            </a:r>
            <a:r>
              <a:rPr lang="en-US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и Наполеоном о союзе и дружбе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122" name="Picture 2" descr="C:\Users\Дашуля\Desktop\Картинки на презентацию\1332537359_napoleon_i_aleksandr_v_tilzite.jpeg"/>
          <p:cNvPicPr>
            <a:picLocks noChangeAspect="1" noChangeArrowheads="1"/>
          </p:cNvPicPr>
          <p:nvPr/>
        </p:nvPicPr>
        <p:blipFill>
          <a:blip r:embed="rId2"/>
          <a:srcRect l="1104" t="1696" r="1395" b="8401"/>
          <a:stretch>
            <a:fillRect/>
          </a:stretch>
        </p:blipFill>
        <p:spPr bwMode="auto">
          <a:xfrm>
            <a:off x="1357290" y="2285992"/>
            <a:ext cx="6786610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596" y="4929198"/>
            <a:ext cx="4214842" cy="1643074"/>
          </a:xfrm>
          <a:prstGeom prst="roundRect">
            <a:avLst>
              <a:gd name="adj" fmla="val 250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*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24 июня 1812 г. – французская армия вторглась в Россию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71934" y="285728"/>
            <a:ext cx="4786346" cy="1428760"/>
          </a:xfrm>
          <a:prstGeom prst="roundRect">
            <a:avLst>
              <a:gd name="adj" fmla="val 250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*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 сентября 1812 г. – Бородинское сражение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6" name="Picture 2" descr="C:\Users\Дашуля\Desktop\Картинки на презентацию\1918643-670x5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714488"/>
            <a:ext cx="6870729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428604"/>
            <a:ext cx="4714908" cy="3857652"/>
          </a:xfrm>
          <a:prstGeom prst="roundRect">
            <a:avLst>
              <a:gd name="adj" fmla="val 250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*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14 сентября 1812 г. – французские войска заняли Москву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170" name="Picture 2" descr="C:\Users\Дашуля\Desktop\Картинки на презентацию\Bonapart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857232"/>
            <a:ext cx="3787688" cy="550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134</TotalTime>
  <Words>333</Words>
  <Application>Microsoft Office PowerPoint</Application>
  <PresentationFormat>Экран (4:3)</PresentationFormat>
  <Paragraphs>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Наполеоновская империя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В чем причина краха Наполеона?</vt:lpstr>
      <vt:lpstr>Домашнее задание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Наполеоновская империя</dc:title>
  <dc:creator>Дашуля</dc:creator>
  <cp:lastModifiedBy>Дашуля</cp:lastModifiedBy>
  <cp:revision>14</cp:revision>
  <dcterms:created xsi:type="dcterms:W3CDTF">2015-03-14T14:00:25Z</dcterms:created>
  <dcterms:modified xsi:type="dcterms:W3CDTF">2015-03-14T16:14:28Z</dcterms:modified>
</cp:coreProperties>
</file>