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212976"/>
            <a:ext cx="9577064" cy="38185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86409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Кайнозойская эра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052736"/>
            <a:ext cx="8640960" cy="5616624"/>
          </a:xfrm>
        </p:spPr>
        <p:txBody>
          <a:bodyPr/>
          <a:lstStyle/>
          <a:p>
            <a:pPr marL="342900" indent="-342900" algn="l">
              <a:buFontTx/>
              <a:buChar char="-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текущая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эра геологической истории Земли. Началась 66,0 миллионов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лет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 продолжается до сих пор. Название переводится с греческого как «новая жизнь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342900" indent="-342900" algn="l">
              <a:buFontTx/>
              <a:buChar char="-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расцвет покрытосеменных растений, насекомых, птиц, млекопитающих и появление человека. Уже в середине кайнозоя имеются почти все основные группы представителей всех царств живой природы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8948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6024"/>
            <a:ext cx="8784976" cy="1828800"/>
          </a:xfrm>
        </p:spPr>
        <p:txBody>
          <a:bodyPr>
            <a:normAutofit/>
          </a:bodyPr>
          <a:lstStyle/>
          <a:p>
            <a:pPr algn="l"/>
            <a:r>
              <a:rPr lang="ru-RU" sz="5300" dirty="0">
                <a:solidFill>
                  <a:schemeClr val="tx2">
                    <a:lumMod val="75000"/>
                  </a:schemeClr>
                </a:solidFill>
                <a:effectLst/>
                <a:latin typeface="+mn-lt"/>
              </a:rPr>
              <a:t>Кайнозойская эра делится на три </a:t>
            </a:r>
            <a:r>
              <a:rPr lang="ru-RU" sz="5300" dirty="0" smtClean="0">
                <a:solidFill>
                  <a:schemeClr val="tx2">
                    <a:lumMod val="75000"/>
                  </a:schemeClr>
                </a:solidFill>
                <a:effectLst/>
                <a:latin typeface="+mn-lt"/>
              </a:rPr>
              <a:t>периода:</a:t>
            </a:r>
            <a:endParaRPr lang="ru-RU" sz="27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916832"/>
            <a:ext cx="8640960" cy="2016224"/>
          </a:xfrm>
        </p:spPr>
        <p:txBody>
          <a:bodyPr numCol="1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Палеоген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Неоген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Антропоген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6031260" cy="30613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260" y="1052736"/>
            <a:ext cx="3112740" cy="57749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1917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9199">
            <a:off x="3558567" y="3468040"/>
            <a:ext cx="5895975" cy="36123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970" y="-171400"/>
            <a:ext cx="3168353" cy="37444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429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186"/>
            <a:ext cx="8568952" cy="1026550"/>
          </a:xfrm>
        </p:spPr>
        <p:txBody>
          <a:bodyPr>
            <a:normAutofit/>
          </a:bodyPr>
          <a:lstStyle/>
          <a:p>
            <a:pPr algn="l"/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алеоген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6264696" cy="602128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климат был ровным тропическим.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Во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второй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половине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климат становится более континентальным, появляются ледяные шапки на полюсах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после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вымирания большого количества рептилий возникло множество свободных экологических ниш, которые начали занимать новые виды млекопитающих. Были распространены яйцекладущие, сумчатые и плацентарные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морях процветают костистые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рыбы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примитивные китообразные, новые группы кораллов, морских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ежей.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71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8000"/>
                    </a14:imgEffect>
                    <a14:imgEffect>
                      <a14:saturation sat="85000"/>
                    </a14:imgEffect>
                    <a14:imgEffect>
                      <a14:brightnessContrast bright="9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49" y="4589833"/>
            <a:ext cx="5045055" cy="2209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605" y="1988840"/>
            <a:ext cx="3779912" cy="4838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548" y="0"/>
            <a:ext cx="8665931" cy="980728"/>
          </a:xfrm>
        </p:spPr>
        <p:txBody>
          <a:bodyPr>
            <a:normAutofit/>
          </a:bodyPr>
          <a:lstStyle/>
          <a:p>
            <a:pPr algn="l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Неоген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548" y="40"/>
            <a:ext cx="5497580" cy="6309320"/>
          </a:xfrm>
        </p:spPr>
        <p:txBody>
          <a:bodyPr>
            <a:normAutofit/>
          </a:bodyPr>
          <a:lstStyle/>
          <a:p>
            <a:pPr marL="180000" indent="-180000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млекопитающие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осваивают моря и воздух — возникают киты и рукокрылые. Плацентарные оттесняют на периферию остальных млекопитающих. Фауна этого периода становится очень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похожей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современную.</a:t>
            </a:r>
          </a:p>
          <a:p>
            <a:pPr marL="180000" indent="-180000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крупные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нелетающие птицы играют большую роль, особенно в изолированных, островных экосистемах.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6945">
            <a:off x="5323471" y="-148437"/>
            <a:ext cx="3901421" cy="34665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1680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706" y="4437112"/>
            <a:ext cx="6657528" cy="28575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453" y="-171400"/>
            <a:ext cx="2924175" cy="2213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56992"/>
            <a:ext cx="3403476" cy="37170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86409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Антропоген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60" y="836712"/>
            <a:ext cx="8694712" cy="5400600"/>
          </a:xfrm>
        </p:spPr>
        <p:txBody>
          <a:bodyPr numCol="2"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плейстоцен </a:t>
            </a:r>
            <a:endParaRPr lang="ru-RU" sz="31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лимат во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время прошлых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межледниковый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практически идентичен современному, но животный мир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различается. В Ю.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Америке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исчезли: копытное </a:t>
            </a:r>
            <a:r>
              <a:rPr lang="ru-RU" sz="3100" dirty="0" err="1">
                <a:solidFill>
                  <a:schemeClr val="tx2">
                    <a:lumMod val="50000"/>
                  </a:schemeClr>
                </a:solidFill>
              </a:rPr>
              <a:t>макраухения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, ленивец мегатерий; в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С.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Америке исчезают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последний представитель птиц-тиранов,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десятки видов аборигенных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копытных, верблюдов,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разнообразных оленей, </a:t>
            </a:r>
            <a:r>
              <a:rPr lang="ru-RU" sz="3100" dirty="0" err="1">
                <a:solidFill>
                  <a:schemeClr val="tx2">
                    <a:lumMod val="50000"/>
                  </a:schemeClr>
                </a:solidFill>
              </a:rPr>
              <a:t>вилороговых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 «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антилоп. </a:t>
            </a:r>
            <a:r>
              <a:rPr lang="ru-RU" sz="3100" dirty="0" err="1" smtClean="0">
                <a:solidFill>
                  <a:schemeClr val="tx2">
                    <a:lumMod val="50000"/>
                  </a:schemeClr>
                </a:solidFill>
              </a:rPr>
              <a:t>Тундростепь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Евразии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лишилась </a:t>
            </a:r>
            <a:r>
              <a:rPr lang="ru-RU" sz="3100" dirty="0" smtClean="0">
                <a:solidFill>
                  <a:schemeClr val="bg1"/>
                </a:solidFill>
              </a:rPr>
              <a:t>мамонтов, шерстистых носорогов, большерогих оленей, пещерных медведей </a:t>
            </a:r>
            <a:endParaRPr lang="ru-RU" sz="31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олоцен</a:t>
            </a:r>
          </a:p>
          <a:p>
            <a:pPr marL="0" indent="0">
              <a:buNone/>
            </a:pP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с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ередина голоцена 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 становление человеческой цивилизации и начало её технического развития. Изменения в составе фауны в течение этой эпохи были относительно невелики.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Р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</a:rPr>
              <a:t>астаяли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Североамериканский и Евроазиатский континентал</a:t>
            </a:r>
            <a:r>
              <a:rPr lang="ru-RU" sz="3100" dirty="0">
                <a:solidFill>
                  <a:schemeClr val="bg1"/>
                </a:solidFill>
              </a:rPr>
              <a:t>ьные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100" dirty="0">
                <a:solidFill>
                  <a:schemeClr val="bg1"/>
                </a:solidFill>
              </a:rPr>
              <a:t>ледники,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распался Арк</a:t>
            </a:r>
            <a:r>
              <a:rPr lang="ru-RU" sz="3100" dirty="0">
                <a:solidFill>
                  <a:schemeClr val="bg1"/>
                </a:solidFill>
              </a:rPr>
              <a:t>тический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 ледниковый </a:t>
            </a:r>
            <a:r>
              <a:rPr lang="ru-RU" sz="3100" dirty="0" smtClean="0">
                <a:solidFill>
                  <a:schemeClr val="bg1"/>
                </a:solidFill>
              </a:rPr>
              <a:t>покров. Началось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развитие гене</a:t>
            </a:r>
            <a:r>
              <a:rPr lang="ru-RU" sz="3100" dirty="0">
                <a:solidFill>
                  <a:schemeClr val="bg1"/>
                </a:solidFill>
              </a:rPr>
              <a:t>тики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100" dirty="0">
                <a:solidFill>
                  <a:schemeClr val="bg1"/>
                </a:solidFill>
              </a:rPr>
              <a:t>и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100" dirty="0" err="1">
                <a:solidFill>
                  <a:schemeClr val="bg1"/>
                </a:solidFill>
              </a:rPr>
              <a:t>и</a:t>
            </a:r>
            <a:r>
              <a:rPr lang="ru-RU" sz="3100" dirty="0">
                <a:solidFill>
                  <a:schemeClr val="bg1"/>
                </a:solidFill>
              </a:rPr>
              <a:t> генной 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>инженерии</a:t>
            </a:r>
          </a:p>
        </p:txBody>
      </p:sp>
    </p:spTree>
    <p:extLst>
      <p:ext uri="{BB962C8B-B14F-4D97-AF65-F5344CB8AC3E}">
        <p14:creationId xmlns:p14="http://schemas.microsoft.com/office/powerpoint/2010/main" val="954433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0"/>
            <a:ext cx="8640960" cy="97798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Подведем итоги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4176464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Кайнозой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— это эра, отличающаяся большим разнообразием наземных, морских и летающих животных. Он является эрой млекопитающих и покрытосеменных. Млекопитающие претерпели длительную эволюцию от небольшого числа мелких примитивных форм и стали отличаться большим разнообразием наземных, морских и летающих видов.</a:t>
            </a:r>
          </a:p>
        </p:txBody>
      </p:sp>
      <p:pic>
        <p:nvPicPr>
          <p:cNvPr id="6152" name="Picture 8" descr="http://sviridenkov.com/wp-content/uploads/2011/01/monke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48922"/>
            <a:ext cx="30480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animashky.ru/flist/objiv/32/19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6197"/>
            <a:ext cx="4644008" cy="122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animashky.ru/flist/objiv/31/29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25045"/>
            <a:ext cx="2448272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18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Порядок</Template>
  <TotalTime>156</TotalTime>
  <Words>318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Kilter</vt:lpstr>
      <vt:lpstr>Кайнозойская эра</vt:lpstr>
      <vt:lpstr>Кайнозойская эра делится на три периода:</vt:lpstr>
      <vt:lpstr>Палеоген</vt:lpstr>
      <vt:lpstr>Неоген</vt:lpstr>
      <vt:lpstr>Антропоген</vt:lpstr>
      <vt:lpstr>Подведем 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Кайнозойская эра</dc:title>
  <dc:creator>packard bell</dc:creator>
  <cp:lastModifiedBy>Мария</cp:lastModifiedBy>
  <cp:revision>17</cp:revision>
  <dcterms:created xsi:type="dcterms:W3CDTF">2012-11-26T15:14:21Z</dcterms:created>
  <dcterms:modified xsi:type="dcterms:W3CDTF">2013-03-27T20:14:11Z</dcterms:modified>
</cp:coreProperties>
</file>