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diagrams/colors2.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5" r:id="rId4"/>
    <p:sldId id="258" r:id="rId5"/>
    <p:sldId id="259" r:id="rId6"/>
    <p:sldId id="260" r:id="rId7"/>
    <p:sldId id="261" r:id="rId8"/>
    <p:sldId id="262" r:id="rId9"/>
    <p:sldId id="263" r:id="rId10"/>
    <p:sldId id="264"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147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169E4B-001D-49E4-B702-BE0BDA005D02}" type="doc">
      <dgm:prSet loTypeId="urn:microsoft.com/office/officeart/2005/8/layout/venn1" loCatId="relationship" qsTypeId="urn:microsoft.com/office/officeart/2005/8/quickstyle/simple1" qsCatId="simple" csTypeId="urn:microsoft.com/office/officeart/2005/8/colors/accent1_2" csCatId="accent1" phldr="1"/>
      <dgm:spPr/>
    </dgm:pt>
    <dgm:pt modelId="{53F9BE5B-B295-4FEB-86F1-038BD731776F}">
      <dgm:prSet phldrT="[Текст]" custT="1"/>
      <dgm:spPr>
        <a:solidFill>
          <a:schemeClr val="accent2">
            <a:lumMod val="60000"/>
            <a:lumOff val="40000"/>
            <a:alpha val="50000"/>
          </a:schemeClr>
        </a:solidFill>
      </dgm:spPr>
      <dgm:t>
        <a:bodyPr/>
        <a:lstStyle/>
        <a:p>
          <a:r>
            <a:rPr lang="ru-RU" sz="2800" dirty="0" smtClean="0">
              <a:effectLst>
                <a:outerShdw blurRad="38100" dist="38100" dir="2700000" algn="tl">
                  <a:srgbClr val="000000">
                    <a:alpha val="43137"/>
                  </a:srgbClr>
                </a:outerShdw>
              </a:effectLst>
              <a:latin typeface="Franklin Gothic Demi Cond" pitchFamily="34" charset="0"/>
            </a:rPr>
            <a:t>Буддизм </a:t>
          </a:r>
        </a:p>
        <a:p>
          <a:r>
            <a:rPr lang="ru-RU" sz="2800" dirty="0" smtClean="0">
              <a:latin typeface="Franklin Gothic Medium" pitchFamily="34" charset="0"/>
            </a:rPr>
            <a:t>376 миллионов</a:t>
          </a:r>
          <a:endParaRPr lang="ru-RU" sz="2800" dirty="0">
            <a:effectLst>
              <a:outerShdw blurRad="38100" dist="38100" dir="2700000" algn="tl">
                <a:srgbClr val="000000">
                  <a:alpha val="43137"/>
                </a:srgbClr>
              </a:outerShdw>
            </a:effectLst>
            <a:latin typeface="Franklin Gothic Medium" pitchFamily="34" charset="0"/>
          </a:endParaRPr>
        </a:p>
      </dgm:t>
    </dgm:pt>
    <dgm:pt modelId="{92A5B5BB-7814-496F-994C-1905FF2D96AF}" type="parTrans" cxnId="{B2467F68-AE1B-43B0-ABE7-649AFB094B7F}">
      <dgm:prSet/>
      <dgm:spPr/>
      <dgm:t>
        <a:bodyPr/>
        <a:lstStyle/>
        <a:p>
          <a:endParaRPr lang="ru-RU"/>
        </a:p>
      </dgm:t>
    </dgm:pt>
    <dgm:pt modelId="{5FB2B1CF-6CF9-4F11-A24B-61D1EABEB5E5}" type="sibTrans" cxnId="{B2467F68-AE1B-43B0-ABE7-649AFB094B7F}">
      <dgm:prSet/>
      <dgm:spPr/>
      <dgm:t>
        <a:bodyPr/>
        <a:lstStyle/>
        <a:p>
          <a:endParaRPr lang="ru-RU"/>
        </a:p>
      </dgm:t>
    </dgm:pt>
    <dgm:pt modelId="{F4CC9685-A5E4-47AC-8FCE-1BD4D15A4873}">
      <dgm:prSet phldrT="[Текст]" custT="1"/>
      <dgm:spPr>
        <a:solidFill>
          <a:schemeClr val="accent2">
            <a:lumMod val="60000"/>
            <a:lumOff val="40000"/>
            <a:alpha val="50000"/>
          </a:schemeClr>
        </a:solidFill>
      </dgm:spPr>
      <dgm:t>
        <a:bodyPr/>
        <a:lstStyle/>
        <a:p>
          <a:pPr algn="l"/>
          <a:r>
            <a:rPr lang="ru-RU" sz="2800" dirty="0" smtClean="0">
              <a:effectLst>
                <a:outerShdw blurRad="38100" dist="38100" dir="2700000" algn="tl">
                  <a:srgbClr val="000000">
                    <a:alpha val="43137"/>
                  </a:srgbClr>
                </a:outerShdw>
              </a:effectLst>
              <a:latin typeface="Franklin Gothic Demi Cond" pitchFamily="34" charset="0"/>
            </a:rPr>
            <a:t>Ислам </a:t>
          </a:r>
        </a:p>
        <a:p>
          <a:pPr algn="l"/>
          <a:r>
            <a:rPr lang="ru-RU" sz="2800" dirty="0" smtClean="0">
              <a:latin typeface="Franklin Gothic Medium" pitchFamily="34" charset="0"/>
            </a:rPr>
            <a:t>1.3 миллиарда</a:t>
          </a:r>
          <a:endParaRPr lang="ru-RU" sz="2800" dirty="0">
            <a:effectLst>
              <a:outerShdw blurRad="38100" dist="38100" dir="2700000" algn="tl">
                <a:srgbClr val="000000">
                  <a:alpha val="43137"/>
                </a:srgbClr>
              </a:outerShdw>
            </a:effectLst>
            <a:latin typeface="Franklin Gothic Medium" pitchFamily="34" charset="0"/>
          </a:endParaRPr>
        </a:p>
      </dgm:t>
    </dgm:pt>
    <dgm:pt modelId="{E478AAEA-E126-4523-9653-365EE5941E80}" type="parTrans" cxnId="{D6665439-A250-4911-A8C3-C9A260CB5A2D}">
      <dgm:prSet/>
      <dgm:spPr/>
      <dgm:t>
        <a:bodyPr/>
        <a:lstStyle/>
        <a:p>
          <a:endParaRPr lang="ru-RU"/>
        </a:p>
      </dgm:t>
    </dgm:pt>
    <dgm:pt modelId="{B4C88004-55E8-4E51-8DF3-93A2AF0243E9}" type="sibTrans" cxnId="{D6665439-A250-4911-A8C3-C9A260CB5A2D}">
      <dgm:prSet/>
      <dgm:spPr/>
      <dgm:t>
        <a:bodyPr/>
        <a:lstStyle/>
        <a:p>
          <a:endParaRPr lang="ru-RU"/>
        </a:p>
      </dgm:t>
    </dgm:pt>
    <dgm:pt modelId="{57042AF4-4C90-4ABD-B9AF-E973DBDFC9EB}">
      <dgm:prSet phldrT="[Текст]" custT="1"/>
      <dgm:spPr>
        <a:solidFill>
          <a:schemeClr val="accent2">
            <a:lumMod val="60000"/>
            <a:lumOff val="40000"/>
            <a:alpha val="50000"/>
          </a:schemeClr>
        </a:solidFill>
      </dgm:spPr>
      <dgm:t>
        <a:bodyPr/>
        <a:lstStyle/>
        <a:p>
          <a:pPr algn="r"/>
          <a:r>
            <a:rPr lang="ru-RU" sz="2800" dirty="0" smtClean="0">
              <a:effectLst>
                <a:outerShdw blurRad="38100" dist="38100" dir="2700000" algn="tl">
                  <a:srgbClr val="000000">
                    <a:alpha val="43137"/>
                  </a:srgbClr>
                </a:outerShdw>
              </a:effectLst>
              <a:latin typeface="Franklin Gothic Demi Cond" pitchFamily="34" charset="0"/>
            </a:rPr>
            <a:t>Христианство </a:t>
          </a:r>
          <a:r>
            <a:rPr lang="ru-RU" sz="2800" dirty="0" smtClean="0">
              <a:latin typeface="Franklin Gothic Medium" pitchFamily="34" charset="0"/>
            </a:rPr>
            <a:t>2.1 миллиарда</a:t>
          </a:r>
          <a:endParaRPr lang="ru-RU" sz="2800" dirty="0">
            <a:effectLst>
              <a:outerShdw blurRad="38100" dist="38100" dir="2700000" algn="tl">
                <a:srgbClr val="000000">
                  <a:alpha val="43137"/>
                </a:srgbClr>
              </a:outerShdw>
            </a:effectLst>
            <a:latin typeface="Franklin Gothic Medium" pitchFamily="34" charset="0"/>
          </a:endParaRPr>
        </a:p>
      </dgm:t>
    </dgm:pt>
    <dgm:pt modelId="{C155CC97-94B6-4428-991D-2CB45BB60BFF}" type="parTrans" cxnId="{971EAD34-0C15-47F7-B751-26E7F081F19C}">
      <dgm:prSet/>
      <dgm:spPr/>
      <dgm:t>
        <a:bodyPr/>
        <a:lstStyle/>
        <a:p>
          <a:endParaRPr lang="ru-RU"/>
        </a:p>
      </dgm:t>
    </dgm:pt>
    <dgm:pt modelId="{3093502C-284F-4E80-8679-BBB5E080499A}" type="sibTrans" cxnId="{971EAD34-0C15-47F7-B751-26E7F081F19C}">
      <dgm:prSet/>
      <dgm:spPr/>
      <dgm:t>
        <a:bodyPr/>
        <a:lstStyle/>
        <a:p>
          <a:endParaRPr lang="ru-RU"/>
        </a:p>
      </dgm:t>
    </dgm:pt>
    <dgm:pt modelId="{F68ED02D-D68B-42F1-AB37-7B89E8887930}" type="pres">
      <dgm:prSet presAssocID="{79169E4B-001D-49E4-B702-BE0BDA005D02}" presName="compositeShape" presStyleCnt="0">
        <dgm:presLayoutVars>
          <dgm:chMax val="7"/>
          <dgm:dir/>
          <dgm:resizeHandles val="exact"/>
        </dgm:presLayoutVars>
      </dgm:prSet>
      <dgm:spPr/>
    </dgm:pt>
    <dgm:pt modelId="{8A0E97DD-7F7E-4E1C-A6BF-0D42A9AB701D}" type="pres">
      <dgm:prSet presAssocID="{53F9BE5B-B295-4FEB-86F1-038BD731776F}" presName="circ1" presStyleLbl="vennNode1" presStyleIdx="0" presStyleCnt="3"/>
      <dgm:spPr/>
      <dgm:t>
        <a:bodyPr/>
        <a:lstStyle/>
        <a:p>
          <a:endParaRPr lang="ru-RU"/>
        </a:p>
      </dgm:t>
    </dgm:pt>
    <dgm:pt modelId="{3DB8D317-AD5B-4FD8-83F5-328514855807}" type="pres">
      <dgm:prSet presAssocID="{53F9BE5B-B295-4FEB-86F1-038BD731776F}" presName="circ1Tx" presStyleLbl="revTx" presStyleIdx="0" presStyleCnt="0">
        <dgm:presLayoutVars>
          <dgm:chMax val="0"/>
          <dgm:chPref val="0"/>
          <dgm:bulletEnabled val="1"/>
        </dgm:presLayoutVars>
      </dgm:prSet>
      <dgm:spPr/>
      <dgm:t>
        <a:bodyPr/>
        <a:lstStyle/>
        <a:p>
          <a:endParaRPr lang="ru-RU"/>
        </a:p>
      </dgm:t>
    </dgm:pt>
    <dgm:pt modelId="{2DF08D72-EF12-49F5-847A-422C0CCA7139}" type="pres">
      <dgm:prSet presAssocID="{F4CC9685-A5E4-47AC-8FCE-1BD4D15A4873}" presName="circ2" presStyleLbl="vennNode1" presStyleIdx="1" presStyleCnt="3"/>
      <dgm:spPr/>
      <dgm:t>
        <a:bodyPr/>
        <a:lstStyle/>
        <a:p>
          <a:endParaRPr lang="ru-RU"/>
        </a:p>
      </dgm:t>
    </dgm:pt>
    <dgm:pt modelId="{AD6EE4CF-89AA-4B32-A197-DDFBFBE80915}" type="pres">
      <dgm:prSet presAssocID="{F4CC9685-A5E4-47AC-8FCE-1BD4D15A4873}" presName="circ2Tx" presStyleLbl="revTx" presStyleIdx="0" presStyleCnt="0">
        <dgm:presLayoutVars>
          <dgm:chMax val="0"/>
          <dgm:chPref val="0"/>
          <dgm:bulletEnabled val="1"/>
        </dgm:presLayoutVars>
      </dgm:prSet>
      <dgm:spPr/>
      <dgm:t>
        <a:bodyPr/>
        <a:lstStyle/>
        <a:p>
          <a:endParaRPr lang="ru-RU"/>
        </a:p>
      </dgm:t>
    </dgm:pt>
    <dgm:pt modelId="{2C46075F-E269-45D1-8FB2-2CE1F9E276D2}" type="pres">
      <dgm:prSet presAssocID="{57042AF4-4C90-4ABD-B9AF-E973DBDFC9EB}" presName="circ3" presStyleLbl="vennNode1" presStyleIdx="2" presStyleCnt="3"/>
      <dgm:spPr/>
      <dgm:t>
        <a:bodyPr/>
        <a:lstStyle/>
        <a:p>
          <a:endParaRPr lang="ru-RU"/>
        </a:p>
      </dgm:t>
    </dgm:pt>
    <dgm:pt modelId="{BB056F94-D5F0-4C9B-BACD-417859678656}" type="pres">
      <dgm:prSet presAssocID="{57042AF4-4C90-4ABD-B9AF-E973DBDFC9EB}" presName="circ3Tx" presStyleLbl="revTx" presStyleIdx="0" presStyleCnt="0">
        <dgm:presLayoutVars>
          <dgm:chMax val="0"/>
          <dgm:chPref val="0"/>
          <dgm:bulletEnabled val="1"/>
        </dgm:presLayoutVars>
      </dgm:prSet>
      <dgm:spPr/>
      <dgm:t>
        <a:bodyPr/>
        <a:lstStyle/>
        <a:p>
          <a:endParaRPr lang="ru-RU"/>
        </a:p>
      </dgm:t>
    </dgm:pt>
  </dgm:ptLst>
  <dgm:cxnLst>
    <dgm:cxn modelId="{6777E1A7-B74F-400E-B71A-223C4CB226A2}" type="presOf" srcId="{53F9BE5B-B295-4FEB-86F1-038BD731776F}" destId="{3DB8D317-AD5B-4FD8-83F5-328514855807}" srcOrd="1" destOrd="0" presId="urn:microsoft.com/office/officeart/2005/8/layout/venn1"/>
    <dgm:cxn modelId="{8B871211-4C35-41DB-9042-D8B56354930E}" type="presOf" srcId="{57042AF4-4C90-4ABD-B9AF-E973DBDFC9EB}" destId="{BB056F94-D5F0-4C9B-BACD-417859678656}" srcOrd="1" destOrd="0" presId="urn:microsoft.com/office/officeart/2005/8/layout/venn1"/>
    <dgm:cxn modelId="{B2467F68-AE1B-43B0-ABE7-649AFB094B7F}" srcId="{79169E4B-001D-49E4-B702-BE0BDA005D02}" destId="{53F9BE5B-B295-4FEB-86F1-038BD731776F}" srcOrd="0" destOrd="0" parTransId="{92A5B5BB-7814-496F-994C-1905FF2D96AF}" sibTransId="{5FB2B1CF-6CF9-4F11-A24B-61D1EABEB5E5}"/>
    <dgm:cxn modelId="{599DDF0B-B557-48F1-B2EE-79B3C3CC07E5}" type="presOf" srcId="{F4CC9685-A5E4-47AC-8FCE-1BD4D15A4873}" destId="{2DF08D72-EF12-49F5-847A-422C0CCA7139}" srcOrd="0" destOrd="0" presId="urn:microsoft.com/office/officeart/2005/8/layout/venn1"/>
    <dgm:cxn modelId="{8553109D-5BE9-4267-9CFA-EC73524879FE}" type="presOf" srcId="{79169E4B-001D-49E4-B702-BE0BDA005D02}" destId="{F68ED02D-D68B-42F1-AB37-7B89E8887930}" srcOrd="0" destOrd="0" presId="urn:microsoft.com/office/officeart/2005/8/layout/venn1"/>
    <dgm:cxn modelId="{9A21CD1A-07A1-47DF-9E59-6E86FBE8C243}" type="presOf" srcId="{F4CC9685-A5E4-47AC-8FCE-1BD4D15A4873}" destId="{AD6EE4CF-89AA-4B32-A197-DDFBFBE80915}" srcOrd="1" destOrd="0" presId="urn:microsoft.com/office/officeart/2005/8/layout/venn1"/>
    <dgm:cxn modelId="{D6665439-A250-4911-A8C3-C9A260CB5A2D}" srcId="{79169E4B-001D-49E4-B702-BE0BDA005D02}" destId="{F4CC9685-A5E4-47AC-8FCE-1BD4D15A4873}" srcOrd="1" destOrd="0" parTransId="{E478AAEA-E126-4523-9653-365EE5941E80}" sibTransId="{B4C88004-55E8-4E51-8DF3-93A2AF0243E9}"/>
    <dgm:cxn modelId="{4D3218C7-1B69-45F1-8309-CB56700069C7}" type="presOf" srcId="{57042AF4-4C90-4ABD-B9AF-E973DBDFC9EB}" destId="{2C46075F-E269-45D1-8FB2-2CE1F9E276D2}" srcOrd="0" destOrd="0" presId="urn:microsoft.com/office/officeart/2005/8/layout/venn1"/>
    <dgm:cxn modelId="{EB586C93-BFD3-4E7B-95A6-499EB4D1D587}" type="presOf" srcId="{53F9BE5B-B295-4FEB-86F1-038BD731776F}" destId="{8A0E97DD-7F7E-4E1C-A6BF-0D42A9AB701D}" srcOrd="0" destOrd="0" presId="urn:microsoft.com/office/officeart/2005/8/layout/venn1"/>
    <dgm:cxn modelId="{971EAD34-0C15-47F7-B751-26E7F081F19C}" srcId="{79169E4B-001D-49E4-B702-BE0BDA005D02}" destId="{57042AF4-4C90-4ABD-B9AF-E973DBDFC9EB}" srcOrd="2" destOrd="0" parTransId="{C155CC97-94B6-4428-991D-2CB45BB60BFF}" sibTransId="{3093502C-284F-4E80-8679-BBB5E080499A}"/>
    <dgm:cxn modelId="{8B6C5370-039F-4E2F-8929-4915B7A34CEF}" type="presParOf" srcId="{F68ED02D-D68B-42F1-AB37-7B89E8887930}" destId="{8A0E97DD-7F7E-4E1C-A6BF-0D42A9AB701D}" srcOrd="0" destOrd="0" presId="urn:microsoft.com/office/officeart/2005/8/layout/venn1"/>
    <dgm:cxn modelId="{9EBCF5CE-9A0F-44D8-B068-9873FA196A23}" type="presParOf" srcId="{F68ED02D-D68B-42F1-AB37-7B89E8887930}" destId="{3DB8D317-AD5B-4FD8-83F5-328514855807}" srcOrd="1" destOrd="0" presId="urn:microsoft.com/office/officeart/2005/8/layout/venn1"/>
    <dgm:cxn modelId="{7AE5922D-15E6-479D-B87B-B42F73BCF896}" type="presParOf" srcId="{F68ED02D-D68B-42F1-AB37-7B89E8887930}" destId="{2DF08D72-EF12-49F5-847A-422C0CCA7139}" srcOrd="2" destOrd="0" presId="urn:microsoft.com/office/officeart/2005/8/layout/venn1"/>
    <dgm:cxn modelId="{4812DBFA-2AA0-48D1-AAD7-3BD09EA7EA81}" type="presParOf" srcId="{F68ED02D-D68B-42F1-AB37-7B89E8887930}" destId="{AD6EE4CF-89AA-4B32-A197-DDFBFBE80915}" srcOrd="3" destOrd="0" presId="urn:microsoft.com/office/officeart/2005/8/layout/venn1"/>
    <dgm:cxn modelId="{3286A9B4-01DE-4DA2-9425-C8406CBF7B05}" type="presParOf" srcId="{F68ED02D-D68B-42F1-AB37-7B89E8887930}" destId="{2C46075F-E269-45D1-8FB2-2CE1F9E276D2}" srcOrd="4" destOrd="0" presId="urn:microsoft.com/office/officeart/2005/8/layout/venn1"/>
    <dgm:cxn modelId="{788E7F21-465C-4B6C-8C43-AE96A03C089D}" type="presParOf" srcId="{F68ED02D-D68B-42F1-AB37-7B89E8887930}" destId="{BB056F94-D5F0-4C9B-BACD-417859678656}" srcOrd="5" destOrd="0" presId="urn:microsoft.com/office/officeart/2005/8/layout/venn1"/>
  </dgm:cxnLst>
  <dgm:bg/>
  <dgm:whole/>
</dgm:dataModel>
</file>

<file path=ppt/diagrams/data2.xml><?xml version="1.0" encoding="utf-8"?>
<dgm:dataModel xmlns:dgm="http://schemas.openxmlformats.org/drawingml/2006/diagram" xmlns:a="http://schemas.openxmlformats.org/drawingml/2006/main">
  <dgm:ptLst>
    <dgm:pt modelId="{B25F2FF5-14D3-4411-BACD-7A6490734D6D}"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ru-RU"/>
        </a:p>
      </dgm:t>
    </dgm:pt>
    <dgm:pt modelId="{3C832EEE-F7C0-451C-9D32-0C43AE390C62}">
      <dgm:prSet phldrT="[Текст]" custT="1"/>
      <dgm:spPr>
        <a:solidFill>
          <a:schemeClr val="accent2">
            <a:lumMod val="60000"/>
            <a:lumOff val="40000"/>
          </a:schemeClr>
        </a:solidFill>
      </dgm:spPr>
      <dgm:t>
        <a:bodyPr/>
        <a:lstStyle/>
        <a:p>
          <a:r>
            <a:rPr lang="ru-RU" sz="3600" b="1" i="1" dirty="0" smtClean="0">
              <a:solidFill>
                <a:schemeClr val="accent2"/>
              </a:solidFill>
              <a:effectLst>
                <a:outerShdw blurRad="38100" dist="38100" dir="2700000" algn="tl">
                  <a:srgbClr val="000000">
                    <a:alpha val="43137"/>
                  </a:srgbClr>
                </a:outerShdw>
              </a:effectLst>
              <a:latin typeface="Franklin Gothic Demi Cond" pitchFamily="34" charset="0"/>
            </a:rPr>
            <a:t>Ветви христианства</a:t>
          </a:r>
          <a:endParaRPr lang="ru-RU" sz="3600" dirty="0">
            <a:solidFill>
              <a:schemeClr val="accent2"/>
            </a:solidFill>
            <a:effectLst>
              <a:outerShdw blurRad="38100" dist="38100" dir="2700000" algn="tl">
                <a:srgbClr val="000000">
                  <a:alpha val="43137"/>
                </a:srgbClr>
              </a:outerShdw>
            </a:effectLst>
            <a:latin typeface="Franklin Gothic Demi Cond" pitchFamily="34" charset="0"/>
          </a:endParaRPr>
        </a:p>
      </dgm:t>
    </dgm:pt>
    <dgm:pt modelId="{7743704E-2C6D-4A29-94E5-DED541721B8E}" type="parTrans" cxnId="{9F6C5998-5FDF-4BAB-BFAC-2ED36ED86AEA}">
      <dgm:prSet/>
      <dgm:spPr/>
      <dgm:t>
        <a:bodyPr/>
        <a:lstStyle/>
        <a:p>
          <a:endParaRPr lang="ru-RU"/>
        </a:p>
      </dgm:t>
    </dgm:pt>
    <dgm:pt modelId="{529A0355-BE9C-4DFD-B3B1-67713EAD1287}" type="sibTrans" cxnId="{9F6C5998-5FDF-4BAB-BFAC-2ED36ED86AEA}">
      <dgm:prSet/>
      <dgm:spPr/>
      <dgm:t>
        <a:bodyPr/>
        <a:lstStyle/>
        <a:p>
          <a:endParaRPr lang="ru-RU"/>
        </a:p>
      </dgm:t>
    </dgm:pt>
    <dgm:pt modelId="{0DF6725C-F41D-49CE-9FC3-1B04FB6C0F15}">
      <dgm:prSet phldrT="[Текст]" custT="1"/>
      <dgm:spPr>
        <a:solidFill>
          <a:schemeClr val="accent2"/>
        </a:solidFill>
      </dgm:spPr>
      <dgm:t>
        <a:bodyPr/>
        <a:lstStyle/>
        <a:p>
          <a:r>
            <a:rPr lang="ru-RU" sz="2000" dirty="0" smtClean="0">
              <a:effectLst/>
              <a:latin typeface="Franklin Gothic Medium" pitchFamily="34" charset="0"/>
            </a:rPr>
            <a:t>Православие</a:t>
          </a:r>
          <a:endParaRPr lang="ru-RU" sz="2000" dirty="0">
            <a:effectLst/>
            <a:latin typeface="Franklin Gothic Medium" pitchFamily="34" charset="0"/>
          </a:endParaRPr>
        </a:p>
      </dgm:t>
    </dgm:pt>
    <dgm:pt modelId="{BF182C8F-D4DC-4C37-9414-3D1DFA388789}" type="parTrans" cxnId="{10A6DA17-8FA9-46DD-BD02-FBAA302027DA}">
      <dgm:prSet/>
      <dgm:spPr/>
      <dgm:t>
        <a:bodyPr/>
        <a:lstStyle/>
        <a:p>
          <a:endParaRPr lang="ru-RU"/>
        </a:p>
      </dgm:t>
    </dgm:pt>
    <dgm:pt modelId="{A6BD5972-0888-42F6-A345-68145650FE38}" type="sibTrans" cxnId="{10A6DA17-8FA9-46DD-BD02-FBAA302027DA}">
      <dgm:prSet/>
      <dgm:spPr/>
      <dgm:t>
        <a:bodyPr/>
        <a:lstStyle/>
        <a:p>
          <a:endParaRPr lang="ru-RU"/>
        </a:p>
      </dgm:t>
    </dgm:pt>
    <dgm:pt modelId="{0A98037A-B68A-4CAB-80F7-2F5282A33C58}">
      <dgm:prSet phldrT="[Текст]" custT="1"/>
      <dgm:spPr>
        <a:solidFill>
          <a:schemeClr val="accent2"/>
        </a:solidFill>
      </dgm:spPr>
      <dgm:t>
        <a:bodyPr/>
        <a:lstStyle/>
        <a:p>
          <a:r>
            <a:rPr lang="ru-RU" sz="2000" b="1" dirty="0" smtClean="0">
              <a:effectLst/>
              <a:latin typeface="Franklin Gothic Medium" pitchFamily="34" charset="0"/>
            </a:rPr>
            <a:t>Древневосточные церкви</a:t>
          </a:r>
          <a:endParaRPr lang="ru-RU" sz="2000" dirty="0">
            <a:effectLst/>
            <a:latin typeface="Franklin Gothic Medium" pitchFamily="34" charset="0"/>
          </a:endParaRPr>
        </a:p>
      </dgm:t>
    </dgm:pt>
    <dgm:pt modelId="{579601D1-08D3-4ECC-BB2E-5C1232C7B4C1}" type="parTrans" cxnId="{B5170355-A7B0-4808-B3DF-1D81FB3FA186}">
      <dgm:prSet/>
      <dgm:spPr/>
      <dgm:t>
        <a:bodyPr/>
        <a:lstStyle/>
        <a:p>
          <a:endParaRPr lang="ru-RU"/>
        </a:p>
      </dgm:t>
    </dgm:pt>
    <dgm:pt modelId="{FEAC3B90-218C-40EF-BA60-07DE998B3E90}" type="sibTrans" cxnId="{B5170355-A7B0-4808-B3DF-1D81FB3FA186}">
      <dgm:prSet/>
      <dgm:spPr/>
      <dgm:t>
        <a:bodyPr/>
        <a:lstStyle/>
        <a:p>
          <a:endParaRPr lang="ru-RU"/>
        </a:p>
      </dgm:t>
    </dgm:pt>
    <dgm:pt modelId="{30F52550-E955-4051-B142-C252101E3B32}">
      <dgm:prSet phldrT="[Текст]" custT="1"/>
      <dgm:spPr>
        <a:solidFill>
          <a:schemeClr val="accent2"/>
        </a:solidFill>
      </dgm:spPr>
      <dgm:t>
        <a:bodyPr/>
        <a:lstStyle/>
        <a:p>
          <a:r>
            <a:rPr lang="ru-RU" sz="2000" b="1" dirty="0" smtClean="0">
              <a:effectLst/>
              <a:latin typeface="Franklin Gothic Medium" pitchFamily="34" charset="0"/>
            </a:rPr>
            <a:t>Протестантизм</a:t>
          </a:r>
          <a:endParaRPr lang="ru-RU" sz="2000" dirty="0">
            <a:effectLst/>
            <a:latin typeface="Franklin Gothic Medium" pitchFamily="34" charset="0"/>
          </a:endParaRPr>
        </a:p>
      </dgm:t>
    </dgm:pt>
    <dgm:pt modelId="{214631D2-F4D2-4EEB-94B9-5CD0B80AA873}" type="parTrans" cxnId="{44453AC7-D332-4336-A0F4-39BF2C572E27}">
      <dgm:prSet/>
      <dgm:spPr/>
      <dgm:t>
        <a:bodyPr/>
        <a:lstStyle/>
        <a:p>
          <a:endParaRPr lang="ru-RU"/>
        </a:p>
      </dgm:t>
    </dgm:pt>
    <dgm:pt modelId="{5D00E1FB-699D-4EE5-AA65-782DECDC1BF8}" type="sibTrans" cxnId="{44453AC7-D332-4336-A0F4-39BF2C572E27}">
      <dgm:prSet/>
      <dgm:spPr/>
      <dgm:t>
        <a:bodyPr/>
        <a:lstStyle/>
        <a:p>
          <a:endParaRPr lang="ru-RU"/>
        </a:p>
      </dgm:t>
    </dgm:pt>
    <dgm:pt modelId="{219963E6-8B7F-4E40-AF93-FEC572F3D0D7}">
      <dgm:prSet phldrT="[Текст]" custT="1"/>
      <dgm:spPr>
        <a:solidFill>
          <a:schemeClr val="accent2"/>
        </a:solidFill>
      </dgm:spPr>
      <dgm:t>
        <a:bodyPr/>
        <a:lstStyle/>
        <a:p>
          <a:r>
            <a:rPr lang="ru-RU" sz="2000" b="1" dirty="0" smtClean="0">
              <a:effectLst/>
              <a:latin typeface="Franklin Gothic Medium" pitchFamily="34" charset="0"/>
            </a:rPr>
            <a:t>Католицизм</a:t>
          </a:r>
          <a:endParaRPr lang="ru-RU" sz="2000" dirty="0">
            <a:effectLst/>
            <a:latin typeface="Franklin Gothic Medium" pitchFamily="34" charset="0"/>
          </a:endParaRPr>
        </a:p>
      </dgm:t>
    </dgm:pt>
    <dgm:pt modelId="{61A82099-BEAC-4B2F-85C9-3E1E1F59DEFB}" type="parTrans" cxnId="{4233888C-CA64-4513-B104-6967A28B8B17}">
      <dgm:prSet/>
      <dgm:spPr/>
      <dgm:t>
        <a:bodyPr/>
        <a:lstStyle/>
        <a:p>
          <a:endParaRPr lang="ru-RU"/>
        </a:p>
      </dgm:t>
    </dgm:pt>
    <dgm:pt modelId="{E10E5992-D92A-48E1-B42B-F48D2F8803E0}" type="sibTrans" cxnId="{4233888C-CA64-4513-B104-6967A28B8B17}">
      <dgm:prSet/>
      <dgm:spPr/>
      <dgm:t>
        <a:bodyPr/>
        <a:lstStyle/>
        <a:p>
          <a:endParaRPr lang="ru-RU"/>
        </a:p>
      </dgm:t>
    </dgm:pt>
    <dgm:pt modelId="{B0FD6DB9-486F-4B22-B107-61A8A266A1C7}">
      <dgm:prSet phldrT="[Текст]" custT="1"/>
      <dgm:spPr>
        <a:solidFill>
          <a:schemeClr val="accent2"/>
        </a:solidFill>
      </dgm:spPr>
      <dgm:t>
        <a:bodyPr/>
        <a:lstStyle/>
        <a:p>
          <a:r>
            <a:rPr lang="ru-RU" sz="2000" b="1" dirty="0" smtClean="0">
              <a:effectLst/>
              <a:latin typeface="Franklin Gothic Medium" pitchFamily="34" charset="0"/>
            </a:rPr>
            <a:t>Прочие</a:t>
          </a:r>
          <a:endParaRPr lang="ru-RU" sz="2000" dirty="0">
            <a:effectLst/>
            <a:latin typeface="Franklin Gothic Medium" pitchFamily="34" charset="0"/>
          </a:endParaRPr>
        </a:p>
      </dgm:t>
    </dgm:pt>
    <dgm:pt modelId="{D53DF6BE-03E2-4020-97F9-9A2BA56240CC}" type="parTrans" cxnId="{9531C198-7613-4907-9B5D-72C05E43721D}">
      <dgm:prSet/>
      <dgm:spPr/>
      <dgm:t>
        <a:bodyPr/>
        <a:lstStyle/>
        <a:p>
          <a:endParaRPr lang="ru-RU"/>
        </a:p>
      </dgm:t>
    </dgm:pt>
    <dgm:pt modelId="{44BD9D4B-1341-4489-811D-B9521F917277}" type="sibTrans" cxnId="{9531C198-7613-4907-9B5D-72C05E43721D}">
      <dgm:prSet/>
      <dgm:spPr/>
      <dgm:t>
        <a:bodyPr/>
        <a:lstStyle/>
        <a:p>
          <a:endParaRPr lang="ru-RU"/>
        </a:p>
      </dgm:t>
    </dgm:pt>
    <dgm:pt modelId="{4451B7F4-9995-4DAE-8677-3E4E6CD67AD7}" type="pres">
      <dgm:prSet presAssocID="{B25F2FF5-14D3-4411-BACD-7A6490734D6D}" presName="cycle" presStyleCnt="0">
        <dgm:presLayoutVars>
          <dgm:chMax val="1"/>
          <dgm:dir/>
          <dgm:animLvl val="ctr"/>
          <dgm:resizeHandles val="exact"/>
        </dgm:presLayoutVars>
      </dgm:prSet>
      <dgm:spPr/>
      <dgm:t>
        <a:bodyPr/>
        <a:lstStyle/>
        <a:p>
          <a:endParaRPr lang="ru-RU"/>
        </a:p>
      </dgm:t>
    </dgm:pt>
    <dgm:pt modelId="{3E1F7A39-3AFD-41E7-AC1F-81ADAA1F999A}" type="pres">
      <dgm:prSet presAssocID="{3C832EEE-F7C0-451C-9D32-0C43AE390C62}" presName="centerShape" presStyleLbl="node0" presStyleIdx="0" presStyleCnt="1" custScaleX="239684" custScaleY="119961" custLinFactNeighborX="-6944"/>
      <dgm:spPr/>
      <dgm:t>
        <a:bodyPr/>
        <a:lstStyle/>
        <a:p>
          <a:endParaRPr lang="ru-RU"/>
        </a:p>
      </dgm:t>
    </dgm:pt>
    <dgm:pt modelId="{E94CB848-7C06-4124-8691-A9B302D4E9A0}" type="pres">
      <dgm:prSet presAssocID="{BF182C8F-D4DC-4C37-9414-3D1DFA388789}" presName="Name9" presStyleLbl="parChTrans1D2" presStyleIdx="0" presStyleCnt="5"/>
      <dgm:spPr/>
      <dgm:t>
        <a:bodyPr/>
        <a:lstStyle/>
        <a:p>
          <a:endParaRPr lang="ru-RU"/>
        </a:p>
      </dgm:t>
    </dgm:pt>
    <dgm:pt modelId="{D405E858-D0F3-42CA-8B89-7B7A2B1268C4}" type="pres">
      <dgm:prSet presAssocID="{BF182C8F-D4DC-4C37-9414-3D1DFA388789}" presName="connTx" presStyleLbl="parChTrans1D2" presStyleIdx="0" presStyleCnt="5"/>
      <dgm:spPr/>
      <dgm:t>
        <a:bodyPr/>
        <a:lstStyle/>
        <a:p>
          <a:endParaRPr lang="ru-RU"/>
        </a:p>
      </dgm:t>
    </dgm:pt>
    <dgm:pt modelId="{2554BD06-5DF3-4D85-A6E2-08D5ABFEA626}" type="pres">
      <dgm:prSet presAssocID="{0DF6725C-F41D-49CE-9FC3-1B04FB6C0F15}" presName="node" presStyleLbl="node1" presStyleIdx="0" presStyleCnt="5" custScaleX="138144" custRadScaleRad="101805" custRadScaleInc="-20493">
        <dgm:presLayoutVars>
          <dgm:bulletEnabled val="1"/>
        </dgm:presLayoutVars>
      </dgm:prSet>
      <dgm:spPr/>
      <dgm:t>
        <a:bodyPr/>
        <a:lstStyle/>
        <a:p>
          <a:endParaRPr lang="ru-RU"/>
        </a:p>
      </dgm:t>
    </dgm:pt>
    <dgm:pt modelId="{E447D5EE-B633-40EF-9E5B-EFFF8946F801}" type="pres">
      <dgm:prSet presAssocID="{579601D1-08D3-4ECC-BB2E-5C1232C7B4C1}" presName="Name9" presStyleLbl="parChTrans1D2" presStyleIdx="1" presStyleCnt="5"/>
      <dgm:spPr/>
      <dgm:t>
        <a:bodyPr/>
        <a:lstStyle/>
        <a:p>
          <a:endParaRPr lang="ru-RU"/>
        </a:p>
      </dgm:t>
    </dgm:pt>
    <dgm:pt modelId="{51B53FD7-99E1-4A72-BACC-5AC71F13ED10}" type="pres">
      <dgm:prSet presAssocID="{579601D1-08D3-4ECC-BB2E-5C1232C7B4C1}" presName="connTx" presStyleLbl="parChTrans1D2" presStyleIdx="1" presStyleCnt="5"/>
      <dgm:spPr/>
      <dgm:t>
        <a:bodyPr/>
        <a:lstStyle/>
        <a:p>
          <a:endParaRPr lang="ru-RU"/>
        </a:p>
      </dgm:t>
    </dgm:pt>
    <dgm:pt modelId="{F3EB8A0B-294F-4AA5-8DDA-CAED64882EAD}" type="pres">
      <dgm:prSet presAssocID="{0A98037A-B68A-4CAB-80F7-2F5282A33C58}" presName="node" presStyleLbl="node1" presStyleIdx="1" presStyleCnt="5" custScaleX="192047" custRadScaleRad="147893" custRadScaleInc="5082">
        <dgm:presLayoutVars>
          <dgm:bulletEnabled val="1"/>
        </dgm:presLayoutVars>
      </dgm:prSet>
      <dgm:spPr/>
      <dgm:t>
        <a:bodyPr/>
        <a:lstStyle/>
        <a:p>
          <a:endParaRPr lang="ru-RU"/>
        </a:p>
      </dgm:t>
    </dgm:pt>
    <dgm:pt modelId="{0E1E752D-FB1D-4DFA-8134-47D10F480995}" type="pres">
      <dgm:prSet presAssocID="{214631D2-F4D2-4EEB-94B9-5CD0B80AA873}" presName="Name9" presStyleLbl="parChTrans1D2" presStyleIdx="2" presStyleCnt="5"/>
      <dgm:spPr/>
      <dgm:t>
        <a:bodyPr/>
        <a:lstStyle/>
        <a:p>
          <a:endParaRPr lang="ru-RU"/>
        </a:p>
      </dgm:t>
    </dgm:pt>
    <dgm:pt modelId="{0AF575B6-02BB-4796-8639-4B88C769B52A}" type="pres">
      <dgm:prSet presAssocID="{214631D2-F4D2-4EEB-94B9-5CD0B80AA873}" presName="connTx" presStyleLbl="parChTrans1D2" presStyleIdx="2" presStyleCnt="5"/>
      <dgm:spPr/>
      <dgm:t>
        <a:bodyPr/>
        <a:lstStyle/>
        <a:p>
          <a:endParaRPr lang="ru-RU"/>
        </a:p>
      </dgm:t>
    </dgm:pt>
    <dgm:pt modelId="{288748C7-94AC-4D16-A727-24FBE8E69F21}" type="pres">
      <dgm:prSet presAssocID="{30F52550-E955-4051-B142-C252101E3B32}" presName="node" presStyleLbl="node1" presStyleIdx="2" presStyleCnt="5" custScaleX="166771" custRadScaleRad="125243" custRadScaleInc="-36676">
        <dgm:presLayoutVars>
          <dgm:bulletEnabled val="1"/>
        </dgm:presLayoutVars>
      </dgm:prSet>
      <dgm:spPr/>
      <dgm:t>
        <a:bodyPr/>
        <a:lstStyle/>
        <a:p>
          <a:endParaRPr lang="ru-RU"/>
        </a:p>
      </dgm:t>
    </dgm:pt>
    <dgm:pt modelId="{DCFD1140-FF9C-42EC-98F1-04095A126C8E}" type="pres">
      <dgm:prSet presAssocID="{D53DF6BE-03E2-4020-97F9-9A2BA56240CC}" presName="Name9" presStyleLbl="parChTrans1D2" presStyleIdx="3" presStyleCnt="5"/>
      <dgm:spPr/>
      <dgm:t>
        <a:bodyPr/>
        <a:lstStyle/>
        <a:p>
          <a:endParaRPr lang="ru-RU"/>
        </a:p>
      </dgm:t>
    </dgm:pt>
    <dgm:pt modelId="{3E28AFBB-87AF-4EDB-BD15-F3EFAC480788}" type="pres">
      <dgm:prSet presAssocID="{D53DF6BE-03E2-4020-97F9-9A2BA56240CC}" presName="connTx" presStyleLbl="parChTrans1D2" presStyleIdx="3" presStyleCnt="5"/>
      <dgm:spPr/>
      <dgm:t>
        <a:bodyPr/>
        <a:lstStyle/>
        <a:p>
          <a:endParaRPr lang="ru-RU"/>
        </a:p>
      </dgm:t>
    </dgm:pt>
    <dgm:pt modelId="{A5CA13A3-CAE5-4C17-8D65-F3795B9CBBF4}" type="pres">
      <dgm:prSet presAssocID="{B0FD6DB9-486F-4B22-B107-61A8A266A1C7}" presName="node" presStyleLbl="node1" presStyleIdx="3" presStyleCnt="5" custScaleX="169358" custRadScaleRad="130489" custRadScaleInc="43570">
        <dgm:presLayoutVars>
          <dgm:bulletEnabled val="1"/>
        </dgm:presLayoutVars>
      </dgm:prSet>
      <dgm:spPr/>
      <dgm:t>
        <a:bodyPr/>
        <a:lstStyle/>
        <a:p>
          <a:endParaRPr lang="ru-RU"/>
        </a:p>
      </dgm:t>
    </dgm:pt>
    <dgm:pt modelId="{A0FF3D81-3E60-4C45-84A6-17EFAD6DE0DC}" type="pres">
      <dgm:prSet presAssocID="{61A82099-BEAC-4B2F-85C9-3E1E1F59DEFB}" presName="Name9" presStyleLbl="parChTrans1D2" presStyleIdx="4" presStyleCnt="5"/>
      <dgm:spPr/>
      <dgm:t>
        <a:bodyPr/>
        <a:lstStyle/>
        <a:p>
          <a:endParaRPr lang="ru-RU"/>
        </a:p>
      </dgm:t>
    </dgm:pt>
    <dgm:pt modelId="{B3EF8130-C329-47B1-9FAE-566098644080}" type="pres">
      <dgm:prSet presAssocID="{61A82099-BEAC-4B2F-85C9-3E1E1F59DEFB}" presName="connTx" presStyleLbl="parChTrans1D2" presStyleIdx="4" presStyleCnt="5"/>
      <dgm:spPr/>
      <dgm:t>
        <a:bodyPr/>
        <a:lstStyle/>
        <a:p>
          <a:endParaRPr lang="ru-RU"/>
        </a:p>
      </dgm:t>
    </dgm:pt>
    <dgm:pt modelId="{621D7597-5936-4E4F-A38D-11A8E092B57C}" type="pres">
      <dgm:prSet presAssocID="{219963E6-8B7F-4E40-AF93-FEC572F3D0D7}" presName="node" presStyleLbl="node1" presStyleIdx="4" presStyleCnt="5" custScaleX="136087" custRadScaleRad="155279" custRadScaleInc="5586">
        <dgm:presLayoutVars>
          <dgm:bulletEnabled val="1"/>
        </dgm:presLayoutVars>
      </dgm:prSet>
      <dgm:spPr/>
      <dgm:t>
        <a:bodyPr/>
        <a:lstStyle/>
        <a:p>
          <a:endParaRPr lang="ru-RU"/>
        </a:p>
      </dgm:t>
    </dgm:pt>
  </dgm:ptLst>
  <dgm:cxnLst>
    <dgm:cxn modelId="{D9AA6D05-70BF-4371-A647-727E222FFDBB}" type="presOf" srcId="{0A98037A-B68A-4CAB-80F7-2F5282A33C58}" destId="{F3EB8A0B-294F-4AA5-8DDA-CAED64882EAD}" srcOrd="0" destOrd="0" presId="urn:microsoft.com/office/officeart/2005/8/layout/radial1"/>
    <dgm:cxn modelId="{DD885D63-C683-4E4B-8646-3BCC6977DE2E}" type="presOf" srcId="{214631D2-F4D2-4EEB-94B9-5CD0B80AA873}" destId="{0AF575B6-02BB-4796-8639-4B88C769B52A}" srcOrd="1" destOrd="0" presId="urn:microsoft.com/office/officeart/2005/8/layout/radial1"/>
    <dgm:cxn modelId="{C53505C3-8672-49E6-8518-049D217A372D}" type="presOf" srcId="{579601D1-08D3-4ECC-BB2E-5C1232C7B4C1}" destId="{51B53FD7-99E1-4A72-BACC-5AC71F13ED10}" srcOrd="1" destOrd="0" presId="urn:microsoft.com/office/officeart/2005/8/layout/radial1"/>
    <dgm:cxn modelId="{C1CEE2AE-562B-433B-9227-16BFFAB95163}" type="presOf" srcId="{3C832EEE-F7C0-451C-9D32-0C43AE390C62}" destId="{3E1F7A39-3AFD-41E7-AC1F-81ADAA1F999A}" srcOrd="0" destOrd="0" presId="urn:microsoft.com/office/officeart/2005/8/layout/radial1"/>
    <dgm:cxn modelId="{CA76F334-A1F5-4747-A267-C196912ABA0A}" type="presOf" srcId="{B25F2FF5-14D3-4411-BACD-7A6490734D6D}" destId="{4451B7F4-9995-4DAE-8677-3E4E6CD67AD7}" srcOrd="0" destOrd="0" presId="urn:microsoft.com/office/officeart/2005/8/layout/radial1"/>
    <dgm:cxn modelId="{274039F4-5112-4EBC-95E5-48AEA6D56031}" type="presOf" srcId="{219963E6-8B7F-4E40-AF93-FEC572F3D0D7}" destId="{621D7597-5936-4E4F-A38D-11A8E092B57C}" srcOrd="0" destOrd="0" presId="urn:microsoft.com/office/officeart/2005/8/layout/radial1"/>
    <dgm:cxn modelId="{E292051D-5BDA-4972-812C-E984FE486888}" type="presOf" srcId="{61A82099-BEAC-4B2F-85C9-3E1E1F59DEFB}" destId="{B3EF8130-C329-47B1-9FAE-566098644080}" srcOrd="1" destOrd="0" presId="urn:microsoft.com/office/officeart/2005/8/layout/radial1"/>
    <dgm:cxn modelId="{C74D7654-87E3-4CB2-885D-B862EB9B1CB8}" type="presOf" srcId="{30F52550-E955-4051-B142-C252101E3B32}" destId="{288748C7-94AC-4D16-A727-24FBE8E69F21}" srcOrd="0" destOrd="0" presId="urn:microsoft.com/office/officeart/2005/8/layout/radial1"/>
    <dgm:cxn modelId="{A67C60EB-718D-4967-89B4-429770C2DCF3}" type="presOf" srcId="{BF182C8F-D4DC-4C37-9414-3D1DFA388789}" destId="{E94CB848-7C06-4124-8691-A9B302D4E9A0}" srcOrd="0" destOrd="0" presId="urn:microsoft.com/office/officeart/2005/8/layout/radial1"/>
    <dgm:cxn modelId="{C470DF8B-A86E-4165-B378-09AD2A16D973}" type="presOf" srcId="{B0FD6DB9-486F-4B22-B107-61A8A266A1C7}" destId="{A5CA13A3-CAE5-4C17-8D65-F3795B9CBBF4}" srcOrd="0" destOrd="0" presId="urn:microsoft.com/office/officeart/2005/8/layout/radial1"/>
    <dgm:cxn modelId="{9531C198-7613-4907-9B5D-72C05E43721D}" srcId="{3C832EEE-F7C0-451C-9D32-0C43AE390C62}" destId="{B0FD6DB9-486F-4B22-B107-61A8A266A1C7}" srcOrd="3" destOrd="0" parTransId="{D53DF6BE-03E2-4020-97F9-9A2BA56240CC}" sibTransId="{44BD9D4B-1341-4489-811D-B9521F917277}"/>
    <dgm:cxn modelId="{B5170355-A7B0-4808-B3DF-1D81FB3FA186}" srcId="{3C832EEE-F7C0-451C-9D32-0C43AE390C62}" destId="{0A98037A-B68A-4CAB-80F7-2F5282A33C58}" srcOrd="1" destOrd="0" parTransId="{579601D1-08D3-4ECC-BB2E-5C1232C7B4C1}" sibTransId="{FEAC3B90-218C-40EF-BA60-07DE998B3E90}"/>
    <dgm:cxn modelId="{FAEBA96B-768A-4824-8E79-4EE750E590B1}" type="presOf" srcId="{579601D1-08D3-4ECC-BB2E-5C1232C7B4C1}" destId="{E447D5EE-B633-40EF-9E5B-EFFF8946F801}" srcOrd="0" destOrd="0" presId="urn:microsoft.com/office/officeart/2005/8/layout/radial1"/>
    <dgm:cxn modelId="{8B0B487E-542A-4953-8B0F-0528F8C0872E}" type="presOf" srcId="{61A82099-BEAC-4B2F-85C9-3E1E1F59DEFB}" destId="{A0FF3D81-3E60-4C45-84A6-17EFAD6DE0DC}" srcOrd="0" destOrd="0" presId="urn:microsoft.com/office/officeart/2005/8/layout/radial1"/>
    <dgm:cxn modelId="{6A0A909E-890E-4D9D-BDCC-9C129EFDF4C5}" type="presOf" srcId="{D53DF6BE-03E2-4020-97F9-9A2BA56240CC}" destId="{3E28AFBB-87AF-4EDB-BD15-F3EFAC480788}" srcOrd="1" destOrd="0" presId="urn:microsoft.com/office/officeart/2005/8/layout/radial1"/>
    <dgm:cxn modelId="{7F17CD2C-AC88-4FA9-AC72-E212EFEAE6B8}" type="presOf" srcId="{BF182C8F-D4DC-4C37-9414-3D1DFA388789}" destId="{D405E858-D0F3-42CA-8B89-7B7A2B1268C4}" srcOrd="1" destOrd="0" presId="urn:microsoft.com/office/officeart/2005/8/layout/radial1"/>
    <dgm:cxn modelId="{4233888C-CA64-4513-B104-6967A28B8B17}" srcId="{3C832EEE-F7C0-451C-9D32-0C43AE390C62}" destId="{219963E6-8B7F-4E40-AF93-FEC572F3D0D7}" srcOrd="4" destOrd="0" parTransId="{61A82099-BEAC-4B2F-85C9-3E1E1F59DEFB}" sibTransId="{E10E5992-D92A-48E1-B42B-F48D2F8803E0}"/>
    <dgm:cxn modelId="{DBE4B24A-4F70-487C-A782-79FA6073F431}" type="presOf" srcId="{214631D2-F4D2-4EEB-94B9-5CD0B80AA873}" destId="{0E1E752D-FB1D-4DFA-8134-47D10F480995}" srcOrd="0" destOrd="0" presId="urn:microsoft.com/office/officeart/2005/8/layout/radial1"/>
    <dgm:cxn modelId="{7FA9B457-2F66-402F-87C8-73F4FC256AB2}" type="presOf" srcId="{0DF6725C-F41D-49CE-9FC3-1B04FB6C0F15}" destId="{2554BD06-5DF3-4D85-A6E2-08D5ABFEA626}" srcOrd="0" destOrd="0" presId="urn:microsoft.com/office/officeart/2005/8/layout/radial1"/>
    <dgm:cxn modelId="{44453AC7-D332-4336-A0F4-39BF2C572E27}" srcId="{3C832EEE-F7C0-451C-9D32-0C43AE390C62}" destId="{30F52550-E955-4051-B142-C252101E3B32}" srcOrd="2" destOrd="0" parTransId="{214631D2-F4D2-4EEB-94B9-5CD0B80AA873}" sibTransId="{5D00E1FB-699D-4EE5-AA65-782DECDC1BF8}"/>
    <dgm:cxn modelId="{10A6DA17-8FA9-46DD-BD02-FBAA302027DA}" srcId="{3C832EEE-F7C0-451C-9D32-0C43AE390C62}" destId="{0DF6725C-F41D-49CE-9FC3-1B04FB6C0F15}" srcOrd="0" destOrd="0" parTransId="{BF182C8F-D4DC-4C37-9414-3D1DFA388789}" sibTransId="{A6BD5972-0888-42F6-A345-68145650FE38}"/>
    <dgm:cxn modelId="{9F6C5998-5FDF-4BAB-BFAC-2ED36ED86AEA}" srcId="{B25F2FF5-14D3-4411-BACD-7A6490734D6D}" destId="{3C832EEE-F7C0-451C-9D32-0C43AE390C62}" srcOrd="0" destOrd="0" parTransId="{7743704E-2C6D-4A29-94E5-DED541721B8E}" sibTransId="{529A0355-BE9C-4DFD-B3B1-67713EAD1287}"/>
    <dgm:cxn modelId="{FA265B14-633C-48D1-B34C-AC44718A0C48}" type="presOf" srcId="{D53DF6BE-03E2-4020-97F9-9A2BA56240CC}" destId="{DCFD1140-FF9C-42EC-98F1-04095A126C8E}" srcOrd="0" destOrd="0" presId="urn:microsoft.com/office/officeart/2005/8/layout/radial1"/>
    <dgm:cxn modelId="{E430F0D5-8979-4325-A647-2A797D43EED4}" type="presParOf" srcId="{4451B7F4-9995-4DAE-8677-3E4E6CD67AD7}" destId="{3E1F7A39-3AFD-41E7-AC1F-81ADAA1F999A}" srcOrd="0" destOrd="0" presId="urn:microsoft.com/office/officeart/2005/8/layout/radial1"/>
    <dgm:cxn modelId="{9A25CEA6-7070-4348-8DFE-4BFAB0AC7869}" type="presParOf" srcId="{4451B7F4-9995-4DAE-8677-3E4E6CD67AD7}" destId="{E94CB848-7C06-4124-8691-A9B302D4E9A0}" srcOrd="1" destOrd="0" presId="urn:microsoft.com/office/officeart/2005/8/layout/radial1"/>
    <dgm:cxn modelId="{A06A78EE-18E2-4947-B080-1835FF81D7B8}" type="presParOf" srcId="{E94CB848-7C06-4124-8691-A9B302D4E9A0}" destId="{D405E858-D0F3-42CA-8B89-7B7A2B1268C4}" srcOrd="0" destOrd="0" presId="urn:microsoft.com/office/officeart/2005/8/layout/radial1"/>
    <dgm:cxn modelId="{F7E9F29B-1C13-4340-AE21-576A1B924176}" type="presParOf" srcId="{4451B7F4-9995-4DAE-8677-3E4E6CD67AD7}" destId="{2554BD06-5DF3-4D85-A6E2-08D5ABFEA626}" srcOrd="2" destOrd="0" presId="urn:microsoft.com/office/officeart/2005/8/layout/radial1"/>
    <dgm:cxn modelId="{B6F94BE5-62EE-4B7C-82A2-088A78FE8FC6}" type="presParOf" srcId="{4451B7F4-9995-4DAE-8677-3E4E6CD67AD7}" destId="{E447D5EE-B633-40EF-9E5B-EFFF8946F801}" srcOrd="3" destOrd="0" presId="urn:microsoft.com/office/officeart/2005/8/layout/radial1"/>
    <dgm:cxn modelId="{FCD18A21-5902-42EF-844B-C5C4B6101B8A}" type="presParOf" srcId="{E447D5EE-B633-40EF-9E5B-EFFF8946F801}" destId="{51B53FD7-99E1-4A72-BACC-5AC71F13ED10}" srcOrd="0" destOrd="0" presId="urn:microsoft.com/office/officeart/2005/8/layout/radial1"/>
    <dgm:cxn modelId="{57D21AD0-0C5C-4A38-9179-7BB6BFC87DB7}" type="presParOf" srcId="{4451B7F4-9995-4DAE-8677-3E4E6CD67AD7}" destId="{F3EB8A0B-294F-4AA5-8DDA-CAED64882EAD}" srcOrd="4" destOrd="0" presId="urn:microsoft.com/office/officeart/2005/8/layout/radial1"/>
    <dgm:cxn modelId="{56A5F726-6B49-473F-8F46-A9247BC4FF59}" type="presParOf" srcId="{4451B7F4-9995-4DAE-8677-3E4E6CD67AD7}" destId="{0E1E752D-FB1D-4DFA-8134-47D10F480995}" srcOrd="5" destOrd="0" presId="urn:microsoft.com/office/officeart/2005/8/layout/radial1"/>
    <dgm:cxn modelId="{641D086F-7954-464B-873E-E901D6AF4548}" type="presParOf" srcId="{0E1E752D-FB1D-4DFA-8134-47D10F480995}" destId="{0AF575B6-02BB-4796-8639-4B88C769B52A}" srcOrd="0" destOrd="0" presId="urn:microsoft.com/office/officeart/2005/8/layout/radial1"/>
    <dgm:cxn modelId="{9524F727-B83D-414F-9343-27EAC01E718F}" type="presParOf" srcId="{4451B7F4-9995-4DAE-8677-3E4E6CD67AD7}" destId="{288748C7-94AC-4D16-A727-24FBE8E69F21}" srcOrd="6" destOrd="0" presId="urn:microsoft.com/office/officeart/2005/8/layout/radial1"/>
    <dgm:cxn modelId="{302B2E59-EC39-44EB-845D-7AA6E2C6FF42}" type="presParOf" srcId="{4451B7F4-9995-4DAE-8677-3E4E6CD67AD7}" destId="{DCFD1140-FF9C-42EC-98F1-04095A126C8E}" srcOrd="7" destOrd="0" presId="urn:microsoft.com/office/officeart/2005/8/layout/radial1"/>
    <dgm:cxn modelId="{96A0CC06-FE5A-4FD9-9D54-778DE3A533F7}" type="presParOf" srcId="{DCFD1140-FF9C-42EC-98F1-04095A126C8E}" destId="{3E28AFBB-87AF-4EDB-BD15-F3EFAC480788}" srcOrd="0" destOrd="0" presId="urn:microsoft.com/office/officeart/2005/8/layout/radial1"/>
    <dgm:cxn modelId="{C4223F15-C5AE-47D4-9638-7405408FC7F8}" type="presParOf" srcId="{4451B7F4-9995-4DAE-8677-3E4E6CD67AD7}" destId="{A5CA13A3-CAE5-4C17-8D65-F3795B9CBBF4}" srcOrd="8" destOrd="0" presId="urn:microsoft.com/office/officeart/2005/8/layout/radial1"/>
    <dgm:cxn modelId="{22EF92C3-6FB8-42B8-AF32-8C2338C27818}" type="presParOf" srcId="{4451B7F4-9995-4DAE-8677-3E4E6CD67AD7}" destId="{A0FF3D81-3E60-4C45-84A6-17EFAD6DE0DC}" srcOrd="9" destOrd="0" presId="urn:microsoft.com/office/officeart/2005/8/layout/radial1"/>
    <dgm:cxn modelId="{7175B821-2155-47E5-8709-5934041E40F5}" type="presParOf" srcId="{A0FF3D81-3E60-4C45-84A6-17EFAD6DE0DC}" destId="{B3EF8130-C329-47B1-9FAE-566098644080}" srcOrd="0" destOrd="0" presId="urn:microsoft.com/office/officeart/2005/8/layout/radial1"/>
    <dgm:cxn modelId="{0F633F77-995C-4BD5-82F1-642DBA7881F0}" type="presParOf" srcId="{4451B7F4-9995-4DAE-8677-3E4E6CD67AD7}" destId="{621D7597-5936-4E4F-A38D-11A8E092B57C}" srcOrd="10" destOrd="0" presId="urn:microsoft.com/office/officeart/2005/8/layout/radial1"/>
  </dgm:cxnLst>
  <dgm:bg/>
  <dgm:whole/>
</dgm:dataModel>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5B106E36-FD25-4E2D-B0AA-010F637433A0}" type="datetimeFigureOut">
              <a:rPr lang="ru-RU" smtClean="0"/>
              <a:pPr/>
              <a:t>29.01.2013</a:t>
            </a:fld>
            <a:endParaRPr lang="ru-RU"/>
          </a:p>
        </p:txBody>
      </p:sp>
      <p:sp>
        <p:nvSpPr>
          <p:cNvPr id="17" name="Нижний колонтитул 16"/>
          <p:cNvSpPr>
            <a:spLocks noGrp="1"/>
          </p:cNvSpPr>
          <p:nvPr>
            <p:ph type="ftr" sz="quarter" idx="11"/>
          </p:nvPr>
        </p:nvSpPr>
        <p:spPr/>
        <p:txBody>
          <a:bodyPr/>
          <a:lstStyle>
            <a:extLst/>
          </a:lstStyle>
          <a:p>
            <a:endParaRPr lang="ru-RU"/>
          </a:p>
        </p:txBody>
      </p:sp>
      <p:sp>
        <p:nvSpPr>
          <p:cNvPr id="29" name="Номер слайда 28"/>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29.01.2013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29.01.2013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29.01.2013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29.01.2013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29.01.2013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29.01.2013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29.01.2013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29.01.2013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29.01.2013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5B106E36-FD25-4E2D-B0AA-010F637433A0}" type="datetimeFigureOut">
              <a:rPr lang="ru-RU" smtClean="0"/>
              <a:pPr/>
              <a:t>29.01.2013</a:t>
            </a:fld>
            <a:endParaRPr lang="ru-RU"/>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ru-RU"/>
          </a:p>
        </p:txBody>
      </p:sp>
      <p:sp>
        <p:nvSpPr>
          <p:cNvPr id="7" name="Номер слайда 6"/>
          <p:cNvSpPr>
            <a:spLocks noGrp="1"/>
          </p:cNvSpPr>
          <p:nvPr>
            <p:ph type="sldNum" sz="quarter" idx="12"/>
          </p:nvPr>
        </p:nvSpPr>
        <p:spPr>
          <a:xfrm>
            <a:off x="8610600" y="55499"/>
            <a:ext cx="457200" cy="365125"/>
          </a:xfrm>
        </p:spPr>
        <p:txBody>
          <a:bodyPr/>
          <a:lstStyle>
            <a:extLst/>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5B106E36-FD25-4E2D-B0AA-010F637433A0}" type="datetimeFigureOut">
              <a:rPr lang="ru-RU" smtClean="0"/>
              <a:pPr/>
              <a:t>29.01.2013</a:t>
            </a:fld>
            <a:endParaRPr lang="ru-RU"/>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u-RU"/>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Layout" Target="../diagrams/layout1.xml"/><Relationship Id="rId7" Type="http://schemas.openxmlformats.org/officeDocument/2006/relationships/image" Target="../media/image6.jpeg"/><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g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42910" y="285728"/>
            <a:ext cx="8156448" cy="1643074"/>
          </a:xfrm>
        </p:spPr>
        <p:txBody>
          <a:bodyPr/>
          <a:lstStyle/>
          <a:p>
            <a:r>
              <a:rPr lang="ru-RU" sz="7200" dirty="0" smtClean="0">
                <a:solidFill>
                  <a:schemeClr val="accent2"/>
                </a:solidFill>
                <a:effectLst>
                  <a:outerShdw blurRad="38100" dist="38100" dir="2700000" algn="tl">
                    <a:srgbClr val="000000">
                      <a:alpha val="43137"/>
                    </a:srgbClr>
                  </a:outerShdw>
                </a:effectLst>
                <a:latin typeface="Franklin Gothic Medium" pitchFamily="34" charset="0"/>
                <a:cs typeface="Arial" pitchFamily="34" charset="0"/>
              </a:rPr>
              <a:t>Мировые религии</a:t>
            </a:r>
            <a:endParaRPr lang="ru-RU" sz="7200" dirty="0">
              <a:solidFill>
                <a:schemeClr val="accent2"/>
              </a:solidFill>
              <a:effectLst>
                <a:outerShdw blurRad="38100" dist="38100" dir="2700000" algn="tl">
                  <a:srgbClr val="000000">
                    <a:alpha val="43137"/>
                  </a:srgbClr>
                </a:outerShdw>
              </a:effectLst>
              <a:latin typeface="Franklin Gothic Medium" pitchFamily="34" charset="0"/>
              <a:cs typeface="Arial" pitchFamily="34" charset="0"/>
            </a:endParaRPr>
          </a:p>
        </p:txBody>
      </p:sp>
      <p:pic>
        <p:nvPicPr>
          <p:cNvPr id="1027" name="Picture 3" descr="C:\Users\KENT\Desktop\религии\ислам\1262938036_information_items_property_1384.png"/>
          <p:cNvPicPr>
            <a:picLocks noChangeAspect="1" noChangeArrowheads="1"/>
          </p:cNvPicPr>
          <p:nvPr/>
        </p:nvPicPr>
        <p:blipFill>
          <a:blip r:embed="rId2"/>
          <a:srcRect/>
          <a:stretch>
            <a:fillRect/>
          </a:stretch>
        </p:blipFill>
        <p:spPr bwMode="auto">
          <a:xfrm>
            <a:off x="3929071" y="2314579"/>
            <a:ext cx="3857639" cy="347187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KENT\Desktop\религии\ислам\1270.jpg"/>
          <p:cNvPicPr>
            <a:picLocks noChangeAspect="1" noChangeArrowheads="1"/>
          </p:cNvPicPr>
          <p:nvPr/>
        </p:nvPicPr>
        <p:blipFill>
          <a:blip r:embed="rId2"/>
          <a:srcRect l="6506" r="8830"/>
          <a:stretch>
            <a:fillRect/>
          </a:stretch>
        </p:blipFill>
        <p:spPr bwMode="auto">
          <a:xfrm>
            <a:off x="428596" y="2349050"/>
            <a:ext cx="5643602" cy="4437536"/>
          </a:xfrm>
          <a:prstGeom prst="rect">
            <a:avLst/>
          </a:prstGeom>
          <a:ln>
            <a:noFill/>
          </a:ln>
          <a:effectLst>
            <a:softEdge rad="112500"/>
          </a:effectLst>
        </p:spPr>
      </p:pic>
      <p:sp>
        <p:nvSpPr>
          <p:cNvPr id="2" name="Заголовок 1"/>
          <p:cNvSpPr>
            <a:spLocks noGrp="1"/>
          </p:cNvSpPr>
          <p:nvPr>
            <p:ph type="title"/>
          </p:nvPr>
        </p:nvSpPr>
        <p:spPr>
          <a:xfrm>
            <a:off x="357158" y="142876"/>
            <a:ext cx="8786842" cy="6357958"/>
          </a:xfrm>
        </p:spPr>
        <p:txBody>
          <a:bodyPr/>
          <a:lstStyle/>
          <a:p>
            <a:r>
              <a:rPr lang="ru-RU" sz="3600" dirty="0" smtClean="0">
                <a:latin typeface="Franklin Gothic Demi Cond" pitchFamily="34" charset="0"/>
              </a:rPr>
              <a:t>    Невозможно </a:t>
            </a:r>
            <a:r>
              <a:rPr lang="ru-RU" sz="3600" dirty="0" smtClean="0">
                <a:latin typeface="Franklin Gothic Demi Cond" pitchFamily="34" charset="0"/>
              </a:rPr>
              <a:t>искоренить веру в человеке. </a:t>
            </a:r>
            <a:r>
              <a:rPr lang="ru-RU" sz="3600" dirty="0" smtClean="0">
                <a:latin typeface="Franklin Gothic Demi Cond" pitchFamily="34" charset="0"/>
              </a:rPr>
              <a:t/>
            </a:r>
            <a:br>
              <a:rPr lang="ru-RU" sz="3600" dirty="0" smtClean="0">
                <a:latin typeface="Franklin Gothic Demi Cond" pitchFamily="34" charset="0"/>
              </a:rPr>
            </a:br>
            <a:r>
              <a:rPr lang="ru-RU" sz="3600" dirty="0" smtClean="0">
                <a:latin typeface="Franklin Gothic Demi Cond" pitchFamily="34" charset="0"/>
              </a:rPr>
              <a:t>Пока </a:t>
            </a:r>
            <a:r>
              <a:rPr lang="ru-RU" sz="3600" dirty="0" smtClean="0">
                <a:latin typeface="Franklin Gothic Demi Cond" pitchFamily="34" charset="0"/>
              </a:rPr>
              <a:t>человек остаётся личностью он будет </a:t>
            </a:r>
            <a:r>
              <a:rPr lang="ru-RU" sz="3600" dirty="0" smtClean="0">
                <a:latin typeface="Franklin Gothic Demi Cond" pitchFamily="34" charset="0"/>
              </a:rPr>
              <a:t>верить</a:t>
            </a:r>
            <a:r>
              <a:rPr lang="ru-RU" sz="3600" dirty="0" smtClean="0">
                <a:latin typeface="Franklin Gothic Demi Cond" pitchFamily="34" charset="0"/>
              </a:rPr>
              <a:t>, любить, делать добро… Многие религии </a:t>
            </a:r>
            <a:r>
              <a:rPr lang="ru-RU" sz="3600" dirty="0" smtClean="0">
                <a:latin typeface="Franklin Gothic Demi Cond" pitchFamily="34" charset="0"/>
              </a:rPr>
              <a:t>учат </a:t>
            </a:r>
            <a:r>
              <a:rPr lang="ru-RU" sz="3600" dirty="0" smtClean="0">
                <a:latin typeface="Franklin Gothic Demi Cond" pitchFamily="34" charset="0"/>
              </a:rPr>
              <a:t>этому, без любви наш мир был бы </a:t>
            </a:r>
            <a:r>
              <a:rPr lang="ru-RU" sz="3600" dirty="0" smtClean="0">
                <a:latin typeface="Franklin Gothic Demi Cond" pitchFamily="34" charset="0"/>
              </a:rPr>
              <a:t> жестоким</a:t>
            </a:r>
            <a:r>
              <a:rPr lang="ru-RU" sz="3600" dirty="0" smtClean="0">
                <a:latin typeface="Franklin Gothic Demi Cond" pitchFamily="34" charset="0"/>
              </a:rPr>
              <a:t>, </a:t>
            </a:r>
            <a:r>
              <a:rPr lang="ru-RU" sz="3600" dirty="0" smtClean="0">
                <a:latin typeface="Franklin Gothic Demi Cond" pitchFamily="34" charset="0"/>
              </a:rPr>
              <a:t>и </a:t>
            </a:r>
            <a:r>
              <a:rPr lang="ru-RU" sz="3600" dirty="0" smtClean="0">
                <a:latin typeface="Franklin Gothic Demi Cond" pitchFamily="34" charset="0"/>
              </a:rPr>
              <a:t>явно </a:t>
            </a:r>
            <a:r>
              <a:rPr lang="ru-RU" sz="3600" dirty="0" smtClean="0">
                <a:latin typeface="Franklin Gothic Demi Cond" pitchFamily="34" charset="0"/>
              </a:rPr>
              <a:t>уже </a:t>
            </a:r>
            <a:br>
              <a:rPr lang="ru-RU" sz="3600" dirty="0" smtClean="0">
                <a:latin typeface="Franklin Gothic Demi Cond" pitchFamily="34" charset="0"/>
              </a:rPr>
            </a:br>
            <a:r>
              <a:rPr lang="ru-RU" sz="3600" dirty="0" smtClean="0">
                <a:latin typeface="Franklin Gothic Demi Cond" pitchFamily="34" charset="0"/>
              </a:rPr>
              <a:t> </a:t>
            </a:r>
            <a:r>
              <a:rPr lang="ru-RU" sz="3600" dirty="0" smtClean="0">
                <a:latin typeface="Franklin Gothic Demi Cond" pitchFamily="34" charset="0"/>
              </a:rPr>
              <a:t>                                                                            </a:t>
            </a:r>
            <a:r>
              <a:rPr lang="ru-RU" sz="3600" dirty="0" smtClean="0">
                <a:latin typeface="Franklin Gothic Demi Cond" pitchFamily="34" charset="0"/>
              </a:rPr>
              <a:t>погиб. </a:t>
            </a:r>
            <a:br>
              <a:rPr lang="ru-RU" sz="3600" dirty="0" smtClean="0">
                <a:latin typeface="Franklin Gothic Demi Cond" pitchFamily="34" charset="0"/>
              </a:rPr>
            </a:br>
            <a:r>
              <a:rPr lang="ru-RU" sz="3600" dirty="0" smtClean="0">
                <a:latin typeface="Franklin Gothic Demi Cond" pitchFamily="34" charset="0"/>
              </a:rPr>
              <a:t> </a:t>
            </a:r>
            <a:r>
              <a:rPr lang="ru-RU" sz="3600" dirty="0" smtClean="0">
                <a:latin typeface="Franklin Gothic Demi Cond" pitchFamily="34" charset="0"/>
              </a:rPr>
              <a:t>                                                                            </a:t>
            </a:r>
            <a:r>
              <a:rPr lang="ru-RU" sz="3600" dirty="0" smtClean="0">
                <a:latin typeface="Franklin Gothic Demi Cond" pitchFamily="34" charset="0"/>
              </a:rPr>
              <a:t>Не важно </a:t>
            </a:r>
            <a:br>
              <a:rPr lang="ru-RU" sz="3600" dirty="0" smtClean="0">
                <a:latin typeface="Franklin Gothic Demi Cond" pitchFamily="34" charset="0"/>
              </a:rPr>
            </a:br>
            <a:r>
              <a:rPr lang="ru-RU" sz="3600" dirty="0" smtClean="0">
                <a:latin typeface="Franklin Gothic Demi Cond" pitchFamily="34" charset="0"/>
              </a:rPr>
              <a:t> </a:t>
            </a:r>
            <a:r>
              <a:rPr lang="ru-RU" sz="3600" dirty="0" smtClean="0">
                <a:latin typeface="Franklin Gothic Demi Cond" pitchFamily="34" charset="0"/>
              </a:rPr>
              <a:t>                                                                            </a:t>
            </a:r>
            <a:r>
              <a:rPr lang="ru-RU" sz="3600" dirty="0" smtClean="0">
                <a:latin typeface="Franklin Gothic Demi Cond" pitchFamily="34" charset="0"/>
              </a:rPr>
              <a:t>какие рамки </a:t>
            </a:r>
            <a:br>
              <a:rPr lang="ru-RU" sz="3600" dirty="0" smtClean="0">
                <a:latin typeface="Franklin Gothic Demi Cond" pitchFamily="34" charset="0"/>
              </a:rPr>
            </a:br>
            <a:r>
              <a:rPr lang="ru-RU" sz="3600" dirty="0" smtClean="0">
                <a:latin typeface="Franklin Gothic Demi Cond" pitchFamily="34" charset="0"/>
              </a:rPr>
              <a:t> </a:t>
            </a:r>
            <a:r>
              <a:rPr lang="ru-RU" sz="3600" dirty="0" smtClean="0">
                <a:latin typeface="Franklin Gothic Demi Cond" pitchFamily="34" charset="0"/>
              </a:rPr>
              <a:t>                                                                            </a:t>
            </a:r>
            <a:r>
              <a:rPr lang="ru-RU" sz="3600" dirty="0" smtClean="0">
                <a:latin typeface="Franklin Gothic Demi Cond" pitchFamily="34" charset="0"/>
              </a:rPr>
              <a:t>ставит </a:t>
            </a:r>
            <a:r>
              <a:rPr lang="ru-RU" sz="3600" dirty="0" smtClean="0">
                <a:latin typeface="Franklin Gothic Demi Cond" pitchFamily="34" charset="0"/>
              </a:rPr>
              <a:t>религия, </a:t>
            </a:r>
            <a:r>
              <a:rPr lang="ru-RU" sz="3600" dirty="0" smtClean="0">
                <a:latin typeface="Franklin Gothic Demi Cond" pitchFamily="34" charset="0"/>
              </a:rPr>
              <a:t/>
            </a:r>
            <a:br>
              <a:rPr lang="ru-RU" sz="3600" dirty="0" smtClean="0">
                <a:latin typeface="Franklin Gothic Demi Cond" pitchFamily="34" charset="0"/>
              </a:rPr>
            </a:br>
            <a:r>
              <a:rPr lang="ru-RU" sz="3600" dirty="0" smtClean="0">
                <a:latin typeface="Franklin Gothic Demi Cond" pitchFamily="34" charset="0"/>
              </a:rPr>
              <a:t> </a:t>
            </a:r>
            <a:r>
              <a:rPr lang="ru-RU" sz="3600" dirty="0" smtClean="0">
                <a:latin typeface="Franklin Gothic Demi Cond" pitchFamily="34" charset="0"/>
              </a:rPr>
              <a:t>                                                                            </a:t>
            </a:r>
            <a:r>
              <a:rPr lang="ru-RU" sz="3600" dirty="0" smtClean="0">
                <a:latin typeface="Franklin Gothic Demi Cond" pitchFamily="34" charset="0"/>
              </a:rPr>
              <a:t>важно </a:t>
            </a:r>
            <a:r>
              <a:rPr lang="ru-RU" sz="3600" dirty="0" smtClean="0">
                <a:latin typeface="Franklin Gothic Demi Cond" pitchFamily="34" charset="0"/>
              </a:rPr>
              <a:t>то, какую </a:t>
            </a:r>
            <a:r>
              <a:rPr lang="ru-RU" sz="3600" dirty="0" smtClean="0">
                <a:latin typeface="Franklin Gothic Demi Cond" pitchFamily="34" charset="0"/>
              </a:rPr>
              <a:t/>
            </a:r>
            <a:br>
              <a:rPr lang="ru-RU" sz="3600" dirty="0" smtClean="0">
                <a:latin typeface="Franklin Gothic Demi Cond" pitchFamily="34" charset="0"/>
              </a:rPr>
            </a:br>
            <a:r>
              <a:rPr lang="ru-RU" sz="3600" dirty="0" smtClean="0">
                <a:latin typeface="Franklin Gothic Demi Cond" pitchFamily="34" charset="0"/>
              </a:rPr>
              <a:t> </a:t>
            </a:r>
            <a:r>
              <a:rPr lang="ru-RU" sz="3600" dirty="0" smtClean="0">
                <a:latin typeface="Franklin Gothic Demi Cond" pitchFamily="34" charset="0"/>
              </a:rPr>
              <a:t>                                                                            </a:t>
            </a:r>
            <a:r>
              <a:rPr lang="ru-RU" sz="3600" dirty="0" smtClean="0">
                <a:latin typeface="Franklin Gothic Demi Cond" pitchFamily="34" charset="0"/>
              </a:rPr>
              <a:t>картину </a:t>
            </a:r>
            <a:r>
              <a:rPr lang="ru-RU" sz="3600" dirty="0" smtClean="0">
                <a:latin typeface="Franklin Gothic Demi Cond" pitchFamily="34" charset="0"/>
              </a:rPr>
              <a:t>в </a:t>
            </a:r>
            <a:r>
              <a:rPr lang="ru-RU" sz="3600" dirty="0" smtClean="0">
                <a:latin typeface="Franklin Gothic Demi Cond" pitchFamily="34" charset="0"/>
              </a:rPr>
              <a:t>эт</a:t>
            </a:r>
            <a:r>
              <a:rPr lang="ru-RU" sz="3600" dirty="0" smtClean="0">
                <a:latin typeface="Franklin Gothic Demi Cond" pitchFamily="34" charset="0"/>
              </a:rPr>
              <a:t>их </a:t>
            </a:r>
            <a:br>
              <a:rPr lang="ru-RU" sz="3600" dirty="0" smtClean="0">
                <a:latin typeface="Franklin Gothic Demi Cond" pitchFamily="34" charset="0"/>
              </a:rPr>
            </a:br>
            <a:r>
              <a:rPr lang="ru-RU" sz="3600" dirty="0" smtClean="0">
                <a:latin typeface="Franklin Gothic Demi Cond" pitchFamily="34" charset="0"/>
              </a:rPr>
              <a:t> </a:t>
            </a:r>
            <a:r>
              <a:rPr lang="ru-RU" sz="3600" dirty="0" smtClean="0">
                <a:latin typeface="Franklin Gothic Demi Cond" pitchFamily="34" charset="0"/>
              </a:rPr>
              <a:t>                                                                            </a:t>
            </a:r>
            <a:r>
              <a:rPr lang="ru-RU" sz="3600" dirty="0" smtClean="0">
                <a:latin typeface="Franklin Gothic Demi Cond" pitchFamily="34" charset="0"/>
              </a:rPr>
              <a:t>рамках</a:t>
            </a:r>
            <a:br>
              <a:rPr lang="ru-RU" sz="3600" dirty="0" smtClean="0">
                <a:latin typeface="Franklin Gothic Demi Cond" pitchFamily="34" charset="0"/>
              </a:rPr>
            </a:br>
            <a:r>
              <a:rPr lang="ru-RU" sz="3600" dirty="0" smtClean="0">
                <a:latin typeface="Franklin Gothic Demi Cond" pitchFamily="34" charset="0"/>
              </a:rPr>
              <a:t> </a:t>
            </a:r>
            <a:r>
              <a:rPr lang="ru-RU" sz="3600" dirty="0" smtClean="0">
                <a:latin typeface="Franklin Gothic Demi Cond" pitchFamily="34" charset="0"/>
              </a:rPr>
              <a:t>                                                                            </a:t>
            </a:r>
            <a:r>
              <a:rPr lang="ru-RU" sz="3600" dirty="0" smtClean="0">
                <a:latin typeface="Franklin Gothic Demi Cond" pitchFamily="34" charset="0"/>
              </a:rPr>
              <a:t>заключить</a:t>
            </a:r>
            <a:r>
              <a:rPr lang="ru-RU" sz="3600" dirty="0" smtClean="0">
                <a:latin typeface="Franklin Gothic Demi Cond" pitchFamily="34" charset="0"/>
              </a:rPr>
              <a:t>… </a:t>
            </a:r>
            <a:br>
              <a:rPr lang="ru-RU" sz="3600" dirty="0" smtClean="0">
                <a:latin typeface="Franklin Gothic Demi Cond" pitchFamily="34" charset="0"/>
              </a:rPr>
            </a:br>
            <a:endParaRPr lang="ru-RU" sz="3600" dirty="0">
              <a:latin typeface="Franklin Gothic Demi Cond"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KENT\Desktop\религии\ислам\ReligijneSymbole.svg.png"/>
          <p:cNvPicPr>
            <a:picLocks noChangeAspect="1" noChangeArrowheads="1"/>
          </p:cNvPicPr>
          <p:nvPr/>
        </p:nvPicPr>
        <p:blipFill>
          <a:blip r:embed="rId2"/>
          <a:srcRect/>
          <a:stretch>
            <a:fillRect/>
          </a:stretch>
        </p:blipFill>
        <p:spPr bwMode="auto">
          <a:xfrm>
            <a:off x="0" y="4762500"/>
            <a:ext cx="2095500" cy="2095500"/>
          </a:xfrm>
          <a:prstGeom prst="rect">
            <a:avLst/>
          </a:prstGeom>
          <a:noFill/>
        </p:spPr>
      </p:pic>
      <p:pic>
        <p:nvPicPr>
          <p:cNvPr id="6" name="Picture 3" descr="C:\Users\KENT\Desktop\религии\ислам\ReligijneSymbole.svg.png"/>
          <p:cNvPicPr>
            <a:picLocks noChangeAspect="1" noChangeArrowheads="1"/>
          </p:cNvPicPr>
          <p:nvPr/>
        </p:nvPicPr>
        <p:blipFill>
          <a:blip r:embed="rId2"/>
          <a:srcRect/>
          <a:stretch>
            <a:fillRect/>
          </a:stretch>
        </p:blipFill>
        <p:spPr bwMode="auto">
          <a:xfrm>
            <a:off x="2333624" y="4762524"/>
            <a:ext cx="2095500" cy="2095500"/>
          </a:xfrm>
          <a:prstGeom prst="rect">
            <a:avLst/>
          </a:prstGeom>
          <a:noFill/>
        </p:spPr>
      </p:pic>
      <p:pic>
        <p:nvPicPr>
          <p:cNvPr id="7" name="Picture 3" descr="C:\Users\KENT\Desktop\религии\ислам\ReligijneSymbole.svg.png"/>
          <p:cNvPicPr>
            <a:picLocks noChangeAspect="1" noChangeArrowheads="1"/>
          </p:cNvPicPr>
          <p:nvPr/>
        </p:nvPicPr>
        <p:blipFill>
          <a:blip r:embed="rId2"/>
          <a:srcRect/>
          <a:stretch>
            <a:fillRect/>
          </a:stretch>
        </p:blipFill>
        <p:spPr bwMode="auto">
          <a:xfrm>
            <a:off x="7048532" y="4786322"/>
            <a:ext cx="2095500" cy="2095500"/>
          </a:xfrm>
          <a:prstGeom prst="rect">
            <a:avLst/>
          </a:prstGeom>
          <a:noFill/>
        </p:spPr>
      </p:pic>
      <p:pic>
        <p:nvPicPr>
          <p:cNvPr id="8" name="Picture 3" descr="C:\Users\KENT\Desktop\религии\ислам\ReligijneSymbole.svg.png"/>
          <p:cNvPicPr>
            <a:picLocks noChangeAspect="1" noChangeArrowheads="1"/>
          </p:cNvPicPr>
          <p:nvPr/>
        </p:nvPicPr>
        <p:blipFill>
          <a:blip r:embed="rId2"/>
          <a:srcRect/>
          <a:stretch>
            <a:fillRect/>
          </a:stretch>
        </p:blipFill>
        <p:spPr bwMode="auto">
          <a:xfrm>
            <a:off x="4714876" y="4786322"/>
            <a:ext cx="2095500" cy="2095500"/>
          </a:xfrm>
          <a:prstGeom prst="rect">
            <a:avLst/>
          </a:prstGeom>
          <a:noFill/>
        </p:spPr>
      </p:pic>
      <p:sp>
        <p:nvSpPr>
          <p:cNvPr id="9" name="Прямоугольник 8"/>
          <p:cNvSpPr/>
          <p:nvPr/>
        </p:nvSpPr>
        <p:spPr>
          <a:xfrm>
            <a:off x="0" y="739202"/>
            <a:ext cx="9144000" cy="3046988"/>
          </a:xfrm>
          <a:prstGeom prst="rect">
            <a:avLst/>
          </a:prstGeom>
        </p:spPr>
        <p:txBody>
          <a:bodyPr wrap="square">
            <a:spAutoFit/>
          </a:bodyPr>
          <a:lstStyle/>
          <a:p>
            <a:pPr algn="ctr"/>
            <a:r>
              <a:rPr lang="ru-RU" sz="9600" dirty="0" smtClean="0">
                <a:latin typeface="Franklin Gothic Demi Cond" pitchFamily="34" charset="0"/>
              </a:rPr>
              <a:t>Спасибо за внимание!</a:t>
            </a:r>
            <a:endParaRPr lang="ru-RU" sz="9600" dirty="0">
              <a:latin typeface="Franklin Gothic Demi Cond"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ENT\Desktop\религии\ислам\история-религии.jpg"/>
          <p:cNvPicPr>
            <a:picLocks noChangeAspect="1" noChangeArrowheads="1"/>
          </p:cNvPicPr>
          <p:nvPr/>
        </p:nvPicPr>
        <p:blipFill>
          <a:blip r:embed="rId2"/>
          <a:srcRect/>
          <a:stretch>
            <a:fillRect/>
          </a:stretch>
        </p:blipFill>
        <p:spPr bwMode="auto">
          <a:xfrm>
            <a:off x="3368271" y="1357298"/>
            <a:ext cx="5704323" cy="5429288"/>
          </a:xfrm>
          <a:prstGeom prst="rect">
            <a:avLst/>
          </a:prstGeom>
          <a:ln>
            <a:noFill/>
          </a:ln>
          <a:effectLst>
            <a:softEdge rad="112500"/>
          </a:effectLst>
        </p:spPr>
      </p:pic>
      <p:sp>
        <p:nvSpPr>
          <p:cNvPr id="2" name="Заголовок 1"/>
          <p:cNvSpPr>
            <a:spLocks noGrp="1"/>
          </p:cNvSpPr>
          <p:nvPr>
            <p:ph type="title"/>
          </p:nvPr>
        </p:nvSpPr>
        <p:spPr>
          <a:xfrm>
            <a:off x="371500" y="0"/>
            <a:ext cx="8415342" cy="6643710"/>
          </a:xfrm>
        </p:spPr>
        <p:txBody>
          <a:bodyPr/>
          <a:lstStyle/>
          <a:p>
            <a:r>
              <a:rPr lang="ru-RU" dirty="0" smtClean="0">
                <a:latin typeface="Franklin Gothic Demi Cond" pitchFamily="34" charset="0"/>
              </a:rPr>
              <a:t>В наше время существует великое множество религий, но каждый человек выбирает для </a:t>
            </a:r>
            <a:r>
              <a:rPr lang="ru-RU" dirty="0" smtClean="0">
                <a:latin typeface="Franklin Gothic Demi Cond" pitchFamily="34" charset="0"/>
              </a:rPr>
              <a:t/>
            </a:r>
            <a:br>
              <a:rPr lang="ru-RU" dirty="0" smtClean="0">
                <a:latin typeface="Franklin Gothic Demi Cond" pitchFamily="34" charset="0"/>
              </a:rPr>
            </a:br>
            <a:r>
              <a:rPr lang="ru-RU" dirty="0" smtClean="0">
                <a:latin typeface="Franklin Gothic Demi Cond" pitchFamily="34" charset="0"/>
              </a:rPr>
              <a:t>себя </a:t>
            </a:r>
            <a:r>
              <a:rPr lang="ru-RU" dirty="0" smtClean="0">
                <a:latin typeface="Franklin Gothic Demi Cond" pitchFamily="34" charset="0"/>
              </a:rPr>
              <a:t>ту, </a:t>
            </a:r>
            <a:r>
              <a:rPr lang="ru-RU" dirty="0" smtClean="0">
                <a:latin typeface="Franklin Gothic Demi Cond" pitchFamily="34" charset="0"/>
              </a:rPr>
              <a:t/>
            </a:r>
            <a:br>
              <a:rPr lang="ru-RU" dirty="0" smtClean="0">
                <a:latin typeface="Franklin Gothic Demi Cond" pitchFamily="34" charset="0"/>
              </a:rPr>
            </a:br>
            <a:r>
              <a:rPr lang="ru-RU" dirty="0" smtClean="0">
                <a:latin typeface="Franklin Gothic Demi Cond" pitchFamily="34" charset="0"/>
              </a:rPr>
              <a:t>которую </a:t>
            </a:r>
            <a:br>
              <a:rPr lang="ru-RU" dirty="0" smtClean="0">
                <a:latin typeface="Franklin Gothic Demi Cond" pitchFamily="34" charset="0"/>
              </a:rPr>
            </a:br>
            <a:r>
              <a:rPr lang="ru-RU" dirty="0" smtClean="0">
                <a:latin typeface="Franklin Gothic Demi Cond" pitchFamily="34" charset="0"/>
              </a:rPr>
              <a:t>считает </a:t>
            </a:r>
            <a:r>
              <a:rPr lang="ru-RU" dirty="0" smtClean="0">
                <a:latin typeface="Franklin Gothic Demi Cond" pitchFamily="34" charset="0"/>
              </a:rPr>
              <a:t>самой </a:t>
            </a:r>
            <a:r>
              <a:rPr lang="ru-RU" dirty="0" smtClean="0">
                <a:latin typeface="Franklin Gothic Demi Cond" pitchFamily="34" charset="0"/>
              </a:rPr>
              <a:t/>
            </a:r>
            <a:br>
              <a:rPr lang="ru-RU" dirty="0" smtClean="0">
                <a:latin typeface="Franklin Gothic Demi Cond" pitchFamily="34" charset="0"/>
              </a:rPr>
            </a:br>
            <a:r>
              <a:rPr lang="ru-RU" dirty="0" smtClean="0">
                <a:latin typeface="Franklin Gothic Demi Cond" pitchFamily="34" charset="0"/>
              </a:rPr>
              <a:t>правильной </a:t>
            </a:r>
            <a:r>
              <a:rPr lang="ru-RU" dirty="0" smtClean="0">
                <a:latin typeface="Franklin Gothic Demi Cond" pitchFamily="34" charset="0"/>
              </a:rPr>
              <a:t>и </a:t>
            </a:r>
            <a:r>
              <a:rPr lang="ru-RU" dirty="0" smtClean="0">
                <a:latin typeface="Franklin Gothic Demi Cond" pitchFamily="34" charset="0"/>
              </a:rPr>
              <a:t/>
            </a:r>
            <a:br>
              <a:rPr lang="ru-RU" dirty="0" smtClean="0">
                <a:latin typeface="Franklin Gothic Demi Cond" pitchFamily="34" charset="0"/>
              </a:rPr>
            </a:br>
            <a:r>
              <a:rPr lang="ru-RU" dirty="0" smtClean="0">
                <a:latin typeface="Franklin Gothic Demi Cond" pitchFamily="34" charset="0"/>
              </a:rPr>
              <a:t>которая </a:t>
            </a:r>
            <a:r>
              <a:rPr lang="ru-RU" dirty="0" smtClean="0">
                <a:latin typeface="Franklin Gothic Demi Cond" pitchFamily="34" charset="0"/>
              </a:rPr>
              <a:t>ближе </a:t>
            </a:r>
            <a:r>
              <a:rPr lang="ru-RU" dirty="0" smtClean="0">
                <a:latin typeface="Franklin Gothic Demi Cond" pitchFamily="34" charset="0"/>
              </a:rPr>
              <a:t/>
            </a:r>
            <a:br>
              <a:rPr lang="ru-RU" dirty="0" smtClean="0">
                <a:latin typeface="Franklin Gothic Demi Cond" pitchFamily="34" charset="0"/>
              </a:rPr>
            </a:br>
            <a:r>
              <a:rPr lang="ru-RU" dirty="0" smtClean="0">
                <a:latin typeface="Franklin Gothic Demi Cond" pitchFamily="34" charset="0"/>
              </a:rPr>
              <a:t>всего </a:t>
            </a:r>
            <a:r>
              <a:rPr lang="ru-RU" dirty="0" smtClean="0">
                <a:latin typeface="Franklin Gothic Demi Cond" pitchFamily="34" charset="0"/>
              </a:rPr>
              <a:t>к нему </a:t>
            </a:r>
            <a:r>
              <a:rPr lang="ru-RU" dirty="0" smtClean="0">
                <a:latin typeface="Franklin Gothic Demi Cond" pitchFamily="34" charset="0"/>
              </a:rPr>
              <a:t/>
            </a:r>
            <a:br>
              <a:rPr lang="ru-RU" dirty="0" smtClean="0">
                <a:latin typeface="Franklin Gothic Demi Cond" pitchFamily="34" charset="0"/>
              </a:rPr>
            </a:br>
            <a:r>
              <a:rPr lang="ru-RU" dirty="0" smtClean="0">
                <a:latin typeface="Franklin Gothic Demi Cond" pitchFamily="34" charset="0"/>
              </a:rPr>
              <a:t>по </a:t>
            </a:r>
            <a:r>
              <a:rPr lang="ru-RU" dirty="0" smtClean="0">
                <a:latin typeface="Franklin Gothic Demi Cond" pitchFamily="34" charset="0"/>
              </a:rPr>
              <a:t>восприятию </a:t>
            </a:r>
            <a:r>
              <a:rPr lang="ru-RU" dirty="0" smtClean="0">
                <a:latin typeface="Franklin Gothic Demi Cond" pitchFamily="34" charset="0"/>
              </a:rPr>
              <a:t/>
            </a:r>
            <a:br>
              <a:rPr lang="ru-RU" dirty="0" smtClean="0">
                <a:latin typeface="Franklin Gothic Demi Cond" pitchFamily="34" charset="0"/>
              </a:rPr>
            </a:br>
            <a:r>
              <a:rPr lang="ru-RU" dirty="0" smtClean="0">
                <a:latin typeface="Franklin Gothic Demi Cond" pitchFamily="34" charset="0"/>
              </a:rPr>
              <a:t>и </a:t>
            </a:r>
            <a:r>
              <a:rPr lang="ru-RU" dirty="0" smtClean="0">
                <a:latin typeface="Franklin Gothic Demi Cond" pitchFamily="34" charset="0"/>
              </a:rPr>
              <a:t>убеждениям.</a:t>
            </a:r>
            <a:endParaRPr lang="ru-RU" dirty="0">
              <a:latin typeface="Franklin Gothic Demi Cond"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6" y="71438"/>
            <a:ext cx="8715404" cy="1643050"/>
          </a:xfrm>
        </p:spPr>
        <p:txBody>
          <a:bodyPr/>
          <a:lstStyle/>
          <a:p>
            <a:r>
              <a:rPr lang="ru-RU" sz="6600" dirty="0" smtClean="0">
                <a:solidFill>
                  <a:schemeClr val="accent2"/>
                </a:solidFill>
                <a:effectLst>
                  <a:outerShdw blurRad="38100" dist="38100" dir="2700000" algn="tl">
                    <a:srgbClr val="000000">
                      <a:alpha val="43137"/>
                    </a:srgbClr>
                  </a:outerShdw>
                </a:effectLst>
                <a:latin typeface="Franklin Gothic Medium" pitchFamily="34" charset="0"/>
              </a:rPr>
              <a:t>Статистика</a:t>
            </a:r>
            <a:r>
              <a:rPr lang="ru-RU" dirty="0" smtClean="0"/>
              <a:t/>
            </a:r>
            <a:br>
              <a:rPr lang="ru-RU" dirty="0" smtClean="0"/>
            </a:br>
            <a:r>
              <a:rPr lang="ru-RU" dirty="0" smtClean="0"/>
              <a:t> </a:t>
            </a:r>
            <a:br>
              <a:rPr lang="ru-RU" dirty="0" smtClean="0"/>
            </a:br>
            <a:endParaRPr lang="ru-RU" dirty="0"/>
          </a:p>
        </p:txBody>
      </p:sp>
      <p:graphicFrame>
        <p:nvGraphicFramePr>
          <p:cNvPr id="3" name="Схема 2"/>
          <p:cNvGraphicFramePr/>
          <p:nvPr/>
        </p:nvGraphicFramePr>
        <p:xfrm>
          <a:off x="857224" y="1000108"/>
          <a:ext cx="7786742" cy="58578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4" name="Picture 2" descr="C:\Users\KENT\Desktop\религии\ислам\200px-Islam_symbol_plane2_green.png"/>
          <p:cNvPicPr>
            <a:picLocks noChangeAspect="1" noChangeArrowheads="1"/>
          </p:cNvPicPr>
          <p:nvPr/>
        </p:nvPicPr>
        <p:blipFill>
          <a:blip r:embed="rId6"/>
          <a:srcRect/>
          <a:stretch>
            <a:fillRect/>
          </a:stretch>
        </p:blipFill>
        <p:spPr bwMode="auto">
          <a:xfrm>
            <a:off x="6929454" y="4714884"/>
            <a:ext cx="2071702" cy="2071702"/>
          </a:xfrm>
          <a:prstGeom prst="rect">
            <a:avLst/>
          </a:prstGeom>
          <a:noFill/>
        </p:spPr>
      </p:pic>
      <p:pic>
        <p:nvPicPr>
          <p:cNvPr id="3075" name="Picture 3" descr="C:\Users\KENT\Desktop\религии\буддизм\budda1.jpg"/>
          <p:cNvPicPr>
            <a:picLocks noChangeAspect="1" noChangeArrowheads="1"/>
          </p:cNvPicPr>
          <p:nvPr/>
        </p:nvPicPr>
        <p:blipFill>
          <a:blip r:embed="rId7"/>
          <a:srcRect/>
          <a:stretch>
            <a:fillRect/>
          </a:stretch>
        </p:blipFill>
        <p:spPr bwMode="auto">
          <a:xfrm>
            <a:off x="6000760" y="785794"/>
            <a:ext cx="1824510" cy="2554314"/>
          </a:xfrm>
          <a:prstGeom prst="rect">
            <a:avLst/>
          </a:prstGeom>
          <a:ln>
            <a:solidFill>
              <a:schemeClr val="accent2"/>
            </a:solidFill>
          </a:ln>
          <a:effectLst>
            <a:softEdge rad="112500"/>
          </a:effectLst>
        </p:spPr>
      </p:pic>
      <p:pic>
        <p:nvPicPr>
          <p:cNvPr id="3076" name="Picture 4" descr="C:\Users\KENT\Desktop\религии\христианство\images.jpeg"/>
          <p:cNvPicPr>
            <a:picLocks noChangeAspect="1" noChangeArrowheads="1"/>
          </p:cNvPicPr>
          <p:nvPr/>
        </p:nvPicPr>
        <p:blipFill>
          <a:blip r:embed="rId8"/>
          <a:srcRect/>
          <a:stretch>
            <a:fillRect/>
          </a:stretch>
        </p:blipFill>
        <p:spPr bwMode="auto">
          <a:xfrm>
            <a:off x="928662" y="1910041"/>
            <a:ext cx="2059016" cy="2641363"/>
          </a:xfrm>
          <a:prstGeom prst="rect">
            <a:avLst/>
          </a:prstGeom>
          <a:ln>
            <a:noFill/>
          </a:ln>
          <a:effectLst>
            <a:softEdge rad="1125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ENT\Desktop\религии\буддизм\65626.jpg"/>
          <p:cNvPicPr>
            <a:picLocks noChangeAspect="1" noChangeArrowheads="1"/>
          </p:cNvPicPr>
          <p:nvPr/>
        </p:nvPicPr>
        <p:blipFill>
          <a:blip r:embed="rId2"/>
          <a:srcRect/>
          <a:stretch>
            <a:fillRect/>
          </a:stretch>
        </p:blipFill>
        <p:spPr bwMode="auto">
          <a:xfrm>
            <a:off x="3643306" y="2714620"/>
            <a:ext cx="5429288" cy="4071966"/>
          </a:xfrm>
          <a:prstGeom prst="rect">
            <a:avLst/>
          </a:prstGeom>
          <a:ln>
            <a:noFill/>
          </a:ln>
          <a:effectLst>
            <a:softEdge rad="112500"/>
          </a:effectLst>
        </p:spPr>
      </p:pic>
      <p:sp>
        <p:nvSpPr>
          <p:cNvPr id="2" name="Заголовок 1"/>
          <p:cNvSpPr>
            <a:spLocks noGrp="1"/>
          </p:cNvSpPr>
          <p:nvPr>
            <p:ph type="title"/>
          </p:nvPr>
        </p:nvSpPr>
        <p:spPr>
          <a:xfrm>
            <a:off x="357158" y="-24"/>
            <a:ext cx="8786842" cy="6643710"/>
          </a:xfrm>
        </p:spPr>
        <p:txBody>
          <a:bodyPr/>
          <a:lstStyle/>
          <a:p>
            <a:r>
              <a:rPr lang="ru-RU" sz="2800" dirty="0" smtClean="0">
                <a:latin typeface="Franklin Gothic Demi Cond" pitchFamily="34" charset="0"/>
              </a:rPr>
              <a:t>Буддизм – это философия, построенная на учениях Будды. </a:t>
            </a:r>
            <a:r>
              <a:rPr lang="ru-RU" sz="2800" dirty="0" smtClean="0">
                <a:latin typeface="Franklin Gothic Demi Cond" pitchFamily="34" charset="0"/>
              </a:rPr>
              <a:t> </a:t>
            </a:r>
            <a:br>
              <a:rPr lang="ru-RU" sz="2800" dirty="0" smtClean="0">
                <a:latin typeface="Franklin Gothic Demi Cond" pitchFamily="34" charset="0"/>
              </a:rPr>
            </a:br>
            <a:r>
              <a:rPr lang="ru-RU" sz="2800" dirty="0" err="1" smtClean="0">
                <a:latin typeface="Franklin Gothic Demi Cond" pitchFamily="34" charset="0"/>
              </a:rPr>
              <a:t>Гаутама</a:t>
            </a:r>
            <a:r>
              <a:rPr lang="ru-RU" sz="2800" dirty="0" smtClean="0">
                <a:latin typeface="Franklin Gothic Demi Cond" pitchFamily="34" charset="0"/>
              </a:rPr>
              <a:t> </a:t>
            </a:r>
            <a:r>
              <a:rPr lang="ru-RU" sz="2800" dirty="0" smtClean="0">
                <a:latin typeface="Franklin Gothic Demi Cond" pitchFamily="34" charset="0"/>
              </a:rPr>
              <a:t>Будда родился в пределах нынешней восточной границы Непала. Всю жизнь провел в Индии и посвятил её философии бытия. Его притчи были основаны на страданиях Сансары (одно из основных понятий в буддизме, обозначающее рождение и смерть). Одним из важнейших символов индийской </a:t>
            </a:r>
            <a:r>
              <a:rPr lang="ru-RU" sz="2800" dirty="0" smtClean="0">
                <a:latin typeface="Franklin Gothic Demi Cond" pitchFamily="34" charset="0"/>
              </a:rPr>
              <a:t>философии </a:t>
            </a:r>
            <a:br>
              <a:rPr lang="ru-RU" sz="2800" dirty="0" smtClean="0">
                <a:latin typeface="Franklin Gothic Demi Cond" pitchFamily="34" charset="0"/>
              </a:rPr>
            </a:br>
            <a:r>
              <a:rPr lang="ru-RU" sz="2800" dirty="0" smtClean="0">
                <a:latin typeface="Franklin Gothic Demi Cond" pitchFamily="34" charset="0"/>
              </a:rPr>
              <a:t>является </a:t>
            </a:r>
            <a:r>
              <a:rPr lang="ru-RU" sz="2800" dirty="0" smtClean="0">
                <a:latin typeface="Franklin Gothic Demi Cond" pitchFamily="34" charset="0"/>
              </a:rPr>
              <a:t>душа. </a:t>
            </a:r>
            <a:r>
              <a:rPr lang="ru-RU" sz="2800" dirty="0" smtClean="0">
                <a:latin typeface="Franklin Gothic Demi Cond" pitchFamily="34" charset="0"/>
              </a:rPr>
              <a:t> </a:t>
            </a:r>
            <a:br>
              <a:rPr lang="ru-RU" sz="2800" dirty="0" smtClean="0">
                <a:latin typeface="Franklin Gothic Demi Cond" pitchFamily="34" charset="0"/>
              </a:rPr>
            </a:br>
            <a:r>
              <a:rPr lang="ru-RU" sz="2800" dirty="0" smtClean="0">
                <a:latin typeface="Franklin Gothic Demi Cond" pitchFamily="34" charset="0"/>
              </a:rPr>
              <a:t>Душа </a:t>
            </a:r>
            <a:r>
              <a:rPr lang="ru-RU" sz="2800" dirty="0" smtClean="0">
                <a:latin typeface="Franklin Gothic Demi Cond" pitchFamily="34" charset="0"/>
              </a:rPr>
              <a:t>тонет в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a:t>
            </a:r>
            <a:r>
              <a:rPr lang="ru-RU" sz="2800" dirty="0" smtClean="0">
                <a:latin typeface="Franklin Gothic Demi Cond" pitchFamily="34" charset="0"/>
              </a:rPr>
              <a:t>водах Сансары»,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пытается избавиться </a:t>
            </a:r>
            <a:br>
              <a:rPr lang="ru-RU" sz="2800" dirty="0" smtClean="0">
                <a:latin typeface="Franklin Gothic Demi Cond" pitchFamily="34" charset="0"/>
              </a:rPr>
            </a:br>
            <a:r>
              <a:rPr lang="ru-RU" sz="2800" dirty="0" smtClean="0">
                <a:latin typeface="Franklin Gothic Demi Cond" pitchFamily="34" charset="0"/>
              </a:rPr>
              <a:t>от </a:t>
            </a:r>
            <a:r>
              <a:rPr lang="ru-RU" sz="2800" dirty="0" smtClean="0">
                <a:latin typeface="Franklin Gothic Demi Cond" pitchFamily="34" charset="0"/>
              </a:rPr>
              <a:t>своих </a:t>
            </a:r>
            <a:r>
              <a:rPr lang="ru-RU" sz="2800" dirty="0" smtClean="0">
                <a:latin typeface="Franklin Gothic Demi Cond" pitchFamily="34" charset="0"/>
              </a:rPr>
              <a:t> </a:t>
            </a:r>
            <a:r>
              <a:rPr lang="ru-RU" sz="2800" dirty="0" smtClean="0">
                <a:latin typeface="Franklin Gothic Demi Cond" pitchFamily="34" charset="0"/>
              </a:rPr>
              <a:t>прошлых </a:t>
            </a:r>
            <a:br>
              <a:rPr lang="ru-RU" sz="2800" dirty="0" smtClean="0">
                <a:latin typeface="Franklin Gothic Demi Cond" pitchFamily="34" charset="0"/>
              </a:rPr>
            </a:br>
            <a:r>
              <a:rPr lang="ru-RU" sz="2800" dirty="0" smtClean="0">
                <a:latin typeface="Franklin Gothic Demi Cond" pitchFamily="34" charset="0"/>
              </a:rPr>
              <a:t>ошибок</a:t>
            </a:r>
            <a:r>
              <a:rPr lang="ru-RU" sz="2800" dirty="0" smtClean="0">
                <a:latin typeface="Franklin Gothic Demi Cond" pitchFamily="34" charset="0"/>
              </a:rPr>
              <a:t>, </a:t>
            </a:r>
            <a:r>
              <a:rPr lang="ru-RU" sz="2800" dirty="0" smtClean="0">
                <a:latin typeface="Franklin Gothic Demi Cond" pitchFamily="34" charset="0"/>
              </a:rPr>
              <a:t> очиститься</a:t>
            </a:r>
            <a:r>
              <a:rPr lang="ru-RU" sz="2800" dirty="0" smtClean="0">
                <a:latin typeface="Franklin Gothic Demi Cond" pitchFamily="34" charset="0"/>
              </a:rPr>
              <a:t>.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Миллионы </a:t>
            </a:r>
            <a:r>
              <a:rPr lang="ru-RU" sz="2800" dirty="0" smtClean="0">
                <a:latin typeface="Franklin Gothic Demi Cond" pitchFamily="34" charset="0"/>
              </a:rPr>
              <a:t>людей в Азии,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а </a:t>
            </a:r>
            <a:r>
              <a:rPr lang="ru-RU" sz="2800" dirty="0" smtClean="0">
                <a:latin typeface="Franklin Gothic Demi Cond" pitchFamily="34" charset="0"/>
              </a:rPr>
              <a:t>также в других </a:t>
            </a:r>
            <a:r>
              <a:rPr lang="ru-RU" sz="2800" dirty="0" smtClean="0">
                <a:latin typeface="Franklin Gothic Demi Cond" pitchFamily="34" charset="0"/>
              </a:rPr>
              <a:t>частях </a:t>
            </a:r>
            <a:br>
              <a:rPr lang="ru-RU" sz="2800" dirty="0" smtClean="0">
                <a:latin typeface="Franklin Gothic Demi Cond" pitchFamily="34" charset="0"/>
              </a:rPr>
            </a:br>
            <a:r>
              <a:rPr lang="ru-RU" sz="2800" dirty="0" smtClean="0">
                <a:latin typeface="Franklin Gothic Demi Cond" pitchFamily="34" charset="0"/>
              </a:rPr>
              <a:t>мира практикуют </a:t>
            </a:r>
            <a:br>
              <a:rPr lang="ru-RU" sz="2800" dirty="0" smtClean="0">
                <a:latin typeface="Franklin Gothic Demi Cond" pitchFamily="34" charset="0"/>
              </a:rPr>
            </a:br>
            <a:r>
              <a:rPr lang="ru-RU" sz="2800" dirty="0" smtClean="0">
                <a:latin typeface="Franklin Gothic Demi Cond" pitchFamily="34" charset="0"/>
              </a:rPr>
              <a:t>буддизм</a:t>
            </a:r>
            <a:r>
              <a:rPr lang="ru-RU" sz="2800" dirty="0" smtClean="0">
                <a:latin typeface="Franklin Gothic Demi Cond" pitchFamily="34" charset="0"/>
              </a:rPr>
              <a:t>. </a:t>
            </a:r>
            <a:r>
              <a:rPr lang="ru-RU" dirty="0" smtClean="0"/>
              <a:t/>
            </a:r>
            <a:br>
              <a:rPr lang="ru-RU" dirty="0" smtClean="0"/>
            </a:br>
            <a:r>
              <a:rPr lang="ru-RU" dirty="0" smtClean="0"/>
              <a:t> </a:t>
            </a:r>
            <a:br>
              <a:rPr lang="ru-RU" dirty="0" smtClean="0"/>
            </a:b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KENT\Desktop\религии\ислам\images.jpeg"/>
          <p:cNvPicPr>
            <a:picLocks noChangeAspect="1" noChangeArrowheads="1"/>
          </p:cNvPicPr>
          <p:nvPr/>
        </p:nvPicPr>
        <p:blipFill>
          <a:blip r:embed="rId2"/>
          <a:srcRect/>
          <a:stretch>
            <a:fillRect/>
          </a:stretch>
        </p:blipFill>
        <p:spPr bwMode="auto">
          <a:xfrm>
            <a:off x="285720" y="71438"/>
            <a:ext cx="2442164" cy="3214686"/>
          </a:xfrm>
          <a:prstGeom prst="rect">
            <a:avLst/>
          </a:prstGeom>
          <a:ln>
            <a:noFill/>
          </a:ln>
          <a:effectLst>
            <a:softEdge rad="112500"/>
          </a:effectLst>
        </p:spPr>
      </p:pic>
      <p:sp>
        <p:nvSpPr>
          <p:cNvPr id="2" name="Заголовок 1"/>
          <p:cNvSpPr>
            <a:spLocks noGrp="1"/>
          </p:cNvSpPr>
          <p:nvPr>
            <p:ph type="title"/>
          </p:nvPr>
        </p:nvSpPr>
        <p:spPr>
          <a:xfrm>
            <a:off x="571472" y="214290"/>
            <a:ext cx="8786842" cy="6643710"/>
          </a:xfrm>
        </p:spPr>
        <p:txBody>
          <a:bodyPr/>
          <a:lstStyle/>
          <a:p>
            <a:r>
              <a:rPr lang="ru-RU" sz="2800" dirty="0" smtClean="0">
                <a:latin typeface="Franklin Gothic Demi Cond" pitchFamily="34" charset="0"/>
              </a:rPr>
              <a:t>                                            Ислам </a:t>
            </a:r>
            <a:r>
              <a:rPr lang="ru-RU" sz="2800" dirty="0" smtClean="0">
                <a:latin typeface="Franklin Gothic Demi Cond" pitchFamily="34" charset="0"/>
              </a:rPr>
              <a:t>«Ислам» значит «покорность Богу», это </a:t>
            </a:r>
            <a:r>
              <a:rPr lang="ru-RU" sz="2800" dirty="0" smtClean="0">
                <a:latin typeface="Franklin Gothic Demi Cond" pitchFamily="34" charset="0"/>
              </a:rPr>
              <a:t>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религия </a:t>
            </a:r>
            <a:r>
              <a:rPr lang="ru-RU" sz="2800" dirty="0" smtClean="0">
                <a:latin typeface="Franklin Gothic Demi Cond" pitchFamily="34" charset="0"/>
              </a:rPr>
              <a:t>основана на учении Мухаммеда.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Пророку Мухаммеду </a:t>
            </a:r>
            <a:r>
              <a:rPr lang="ru-RU" sz="2800" dirty="0" smtClean="0">
                <a:latin typeface="Franklin Gothic Demi Cond" pitchFamily="34" charset="0"/>
              </a:rPr>
              <a:t>Аллахом была ниспослана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священная </a:t>
            </a:r>
            <a:r>
              <a:rPr lang="ru-RU" sz="2800" dirty="0" smtClean="0">
                <a:latin typeface="Franklin Gothic Demi Cond" pitchFamily="34" charset="0"/>
              </a:rPr>
              <a:t>книга Коран. Последователи ислама </a:t>
            </a:r>
            <a:r>
              <a:rPr lang="ru-RU" sz="2800" dirty="0" smtClean="0">
                <a:latin typeface="Franklin Gothic Demi Cond" pitchFamily="34" charset="0"/>
              </a:rPr>
              <a:t>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известны </a:t>
            </a:r>
            <a:r>
              <a:rPr lang="ru-RU" sz="2800" dirty="0" smtClean="0">
                <a:latin typeface="Franklin Gothic Demi Cond" pitchFamily="34" charset="0"/>
              </a:rPr>
              <a:t>как мусульмане. Они придерживаются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пяти </a:t>
            </a:r>
            <a:r>
              <a:rPr lang="ru-RU" sz="2800" dirty="0" smtClean="0">
                <a:latin typeface="Franklin Gothic Demi Cond" pitchFamily="34" charset="0"/>
              </a:rPr>
              <a:t>основных принципов ислама, пяти правил, </a:t>
            </a:r>
            <a:r>
              <a:rPr lang="ru-RU" sz="2800" dirty="0" smtClean="0">
                <a:latin typeface="Franklin Gothic Demi Cond" pitchFamily="34" charset="0"/>
              </a:rPr>
              <a:t>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на </a:t>
            </a:r>
            <a:r>
              <a:rPr lang="ru-RU" sz="2800" dirty="0" smtClean="0">
                <a:latin typeface="Franklin Gothic Demi Cond" pitchFamily="34" charset="0"/>
              </a:rPr>
              <a:t>которых основывается вера настоящего мусульманина (единобожие, пятикратная ежедневная молитва, благотворительность, соблюдение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поста </a:t>
            </a:r>
            <a:r>
              <a:rPr lang="ru-RU" sz="2800" dirty="0" smtClean="0">
                <a:latin typeface="Franklin Gothic Demi Cond" pitchFamily="34" charset="0"/>
              </a:rPr>
              <a:t>в месяц Рамадан,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паломничество </a:t>
            </a:r>
            <a:r>
              <a:rPr lang="ru-RU" sz="2800" dirty="0" smtClean="0">
                <a:latin typeface="Franklin Gothic Demi Cond" pitchFamily="34" charset="0"/>
              </a:rPr>
              <a:t>в Мекку).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Насчитывается </a:t>
            </a:r>
            <a:r>
              <a:rPr lang="ru-RU" sz="2800" dirty="0" smtClean="0">
                <a:latin typeface="Franklin Gothic Demi Cond" pitchFamily="34" charset="0"/>
              </a:rPr>
              <a:t>более 1 миллиарда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мусульман </a:t>
            </a:r>
            <a:r>
              <a:rPr lang="ru-RU" sz="2800" dirty="0" smtClean="0">
                <a:latin typeface="Franklin Gothic Demi Cond" pitchFamily="34" charset="0"/>
              </a:rPr>
              <a:t>по всему миру,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что </a:t>
            </a:r>
            <a:r>
              <a:rPr lang="ru-RU" sz="2800" dirty="0" smtClean="0">
                <a:latin typeface="Franklin Gothic Demi Cond" pitchFamily="34" charset="0"/>
              </a:rPr>
              <a:t>делает это религию второй по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численности </a:t>
            </a:r>
            <a:r>
              <a:rPr lang="ru-RU" sz="2800" dirty="0" smtClean="0">
                <a:latin typeface="Franklin Gothic Demi Cond" pitchFamily="34" charset="0"/>
              </a:rPr>
              <a:t>после христианства.</a:t>
            </a:r>
            <a:r>
              <a:rPr lang="ru-RU" sz="2000" dirty="0" smtClean="0"/>
              <a:t/>
            </a:r>
            <a:br>
              <a:rPr lang="ru-RU" sz="2000" dirty="0" smtClean="0"/>
            </a:br>
            <a:r>
              <a:rPr lang="ru-RU" sz="2000" dirty="0" smtClean="0"/>
              <a:t> </a:t>
            </a:r>
            <a:br>
              <a:rPr lang="ru-RU" sz="2000" dirty="0" smtClean="0"/>
            </a:br>
            <a:r>
              <a:rPr lang="ru-RU" sz="2000" dirty="0" smtClean="0"/>
              <a:t> </a:t>
            </a:r>
            <a:endParaRPr lang="ru-RU" sz="2000" dirty="0"/>
          </a:p>
        </p:txBody>
      </p:sp>
      <p:pic>
        <p:nvPicPr>
          <p:cNvPr id="5122" name="Picture 2" descr="C:\Users\KENT\Desktop\религии\ислам\images.jpeg8.jpeg"/>
          <p:cNvPicPr>
            <a:picLocks noChangeAspect="1" noChangeArrowheads="1"/>
          </p:cNvPicPr>
          <p:nvPr/>
        </p:nvPicPr>
        <p:blipFill>
          <a:blip r:embed="rId3"/>
          <a:srcRect/>
          <a:stretch>
            <a:fillRect/>
          </a:stretch>
        </p:blipFill>
        <p:spPr bwMode="auto">
          <a:xfrm>
            <a:off x="5214942" y="3711620"/>
            <a:ext cx="3929092" cy="314640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ENT\Desktop\религии\христианство\0.GIF"/>
          <p:cNvPicPr>
            <a:picLocks noChangeAspect="1" noChangeArrowheads="1"/>
          </p:cNvPicPr>
          <p:nvPr/>
        </p:nvPicPr>
        <p:blipFill>
          <a:blip r:embed="rId2"/>
          <a:srcRect/>
          <a:stretch>
            <a:fillRect/>
          </a:stretch>
        </p:blipFill>
        <p:spPr bwMode="auto">
          <a:xfrm>
            <a:off x="5738844" y="4429132"/>
            <a:ext cx="3333750" cy="2409825"/>
          </a:xfrm>
          <a:prstGeom prst="rect">
            <a:avLst/>
          </a:prstGeom>
          <a:ln>
            <a:noFill/>
          </a:ln>
          <a:effectLst>
            <a:softEdge rad="112500"/>
          </a:effectLst>
        </p:spPr>
      </p:pic>
      <p:pic>
        <p:nvPicPr>
          <p:cNvPr id="6147" name="Picture 3" descr="C:\Users\KENT\Desktop\религии\христианство\images.jpeg"/>
          <p:cNvPicPr>
            <a:picLocks noChangeAspect="1" noChangeArrowheads="1"/>
          </p:cNvPicPr>
          <p:nvPr/>
        </p:nvPicPr>
        <p:blipFill>
          <a:blip r:embed="rId3"/>
          <a:srcRect/>
          <a:stretch>
            <a:fillRect/>
          </a:stretch>
        </p:blipFill>
        <p:spPr bwMode="auto">
          <a:xfrm>
            <a:off x="357158" y="0"/>
            <a:ext cx="2840064" cy="3643314"/>
          </a:xfrm>
          <a:prstGeom prst="rect">
            <a:avLst/>
          </a:prstGeom>
          <a:ln>
            <a:noFill/>
          </a:ln>
          <a:effectLst>
            <a:softEdge rad="112500"/>
          </a:effectLst>
        </p:spPr>
      </p:pic>
      <p:sp>
        <p:nvSpPr>
          <p:cNvPr id="2" name="Заголовок 1"/>
          <p:cNvSpPr>
            <a:spLocks noGrp="1"/>
          </p:cNvSpPr>
          <p:nvPr>
            <p:ph type="title"/>
          </p:nvPr>
        </p:nvSpPr>
        <p:spPr>
          <a:xfrm>
            <a:off x="357158" y="-24"/>
            <a:ext cx="8786842" cy="6858024"/>
          </a:xfrm>
        </p:spPr>
        <p:txBody>
          <a:bodyPr/>
          <a:lstStyle/>
          <a:p>
            <a:r>
              <a:rPr lang="ru-RU" sz="2800" dirty="0" smtClean="0">
                <a:latin typeface="Franklin Gothic Demi Cond" pitchFamily="34" charset="0"/>
              </a:rPr>
              <a:t>                                                     Христианство </a:t>
            </a:r>
            <a:r>
              <a:rPr lang="ru-RU" sz="2800" dirty="0" smtClean="0">
                <a:latin typeface="Franklin Gothic Demi Cond" pitchFamily="34" charset="0"/>
              </a:rPr>
              <a:t>– это религия, география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которой </a:t>
            </a:r>
            <a:r>
              <a:rPr lang="ru-RU" sz="2800" dirty="0" smtClean="0">
                <a:latin typeface="Franklin Gothic Demi Cond" pitchFamily="34" charset="0"/>
              </a:rPr>
              <a:t>является самой обширной. Учение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Иисуса </a:t>
            </a:r>
            <a:r>
              <a:rPr lang="ru-RU" sz="2800" dirty="0" smtClean="0">
                <a:latin typeface="Franklin Gothic Demi Cond" pitchFamily="34" charset="0"/>
              </a:rPr>
              <a:t>Христа легло в основу данной религии, </a:t>
            </a:r>
            <a:r>
              <a:rPr lang="ru-RU" sz="2800" dirty="0" smtClean="0">
                <a:latin typeface="Franklin Gothic Demi Cond" pitchFamily="34" charset="0"/>
              </a:rPr>
              <a:t>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отсюда </a:t>
            </a:r>
            <a:r>
              <a:rPr lang="ru-RU" sz="2800" dirty="0" smtClean="0">
                <a:latin typeface="Franklin Gothic Demi Cond" pitchFamily="34" charset="0"/>
              </a:rPr>
              <a:t>и название «христианство».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Христиане </a:t>
            </a:r>
            <a:r>
              <a:rPr lang="ru-RU" sz="2800" dirty="0" smtClean="0">
                <a:latin typeface="Franklin Gothic Demi Cond" pitchFamily="34" charset="0"/>
              </a:rPr>
              <a:t>считают, что Иисус – это сын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Божий </a:t>
            </a:r>
            <a:r>
              <a:rPr lang="ru-RU" sz="2800" dirty="0" smtClean="0">
                <a:latin typeface="Franklin Gothic Demi Cond" pitchFamily="34" charset="0"/>
              </a:rPr>
              <a:t>и веруют в Троицу </a:t>
            </a:r>
            <a:r>
              <a:rPr lang="ru-RU" sz="2800" dirty="0" smtClean="0">
                <a:latin typeface="Franklin Gothic Demi Cond" pitchFamily="34" charset="0"/>
              </a:rPr>
              <a:t>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a:t>
            </a:r>
            <a:r>
              <a:rPr lang="ru-RU" sz="2800" dirty="0" smtClean="0">
                <a:latin typeface="Franklin Gothic Demi Cond" pitchFamily="34" charset="0"/>
              </a:rPr>
              <a:t>Бог Отец, Бог Сын и Бог Дух Святой). </a:t>
            </a:r>
            <a:r>
              <a:rPr lang="ru-RU" sz="2800" dirty="0" smtClean="0">
                <a:latin typeface="Franklin Gothic Demi Cond" pitchFamily="34" charset="0"/>
              </a:rPr>
              <a:t>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В </a:t>
            </a:r>
            <a:r>
              <a:rPr lang="ru-RU" sz="2800" dirty="0" smtClean="0">
                <a:latin typeface="Franklin Gothic Demi Cond" pitchFamily="34" charset="0"/>
              </a:rPr>
              <a:t>Библии написано, </a:t>
            </a:r>
            <a:r>
              <a:rPr lang="ru-RU" sz="2800" dirty="0" smtClean="0">
                <a:latin typeface="Franklin Gothic Demi Cond" pitchFamily="34" charset="0"/>
              </a:rPr>
              <a:t> что </a:t>
            </a:r>
            <a:r>
              <a:rPr lang="ru-RU" sz="2800" dirty="0" smtClean="0">
                <a:latin typeface="Franklin Gothic Demi Cond" pitchFamily="34" charset="0"/>
              </a:rPr>
              <a:t>Иисус вернется на </a:t>
            </a:r>
            <a:r>
              <a:rPr lang="ru-RU" sz="2800" dirty="0" smtClean="0">
                <a:latin typeface="Franklin Gothic Demi Cond" pitchFamily="34" charset="0"/>
              </a:rPr>
              <a:t>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землю</a:t>
            </a:r>
            <a:r>
              <a:rPr lang="ru-RU" sz="2800" dirty="0" smtClean="0">
                <a:latin typeface="Franklin Gothic Demi Cond" pitchFamily="34" charset="0"/>
              </a:rPr>
              <a:t>, </a:t>
            </a:r>
            <a:r>
              <a:rPr lang="ru-RU" sz="2800" dirty="0" smtClean="0">
                <a:latin typeface="Franklin Gothic Demi Cond" pitchFamily="34" charset="0"/>
              </a:rPr>
              <a:t> чтобы </a:t>
            </a:r>
            <a:r>
              <a:rPr lang="ru-RU" sz="2800" dirty="0" smtClean="0">
                <a:latin typeface="Franklin Gothic Demi Cond" pitchFamily="34" charset="0"/>
              </a:rPr>
              <a:t>судить живых и мертвых</a:t>
            </a:r>
            <a:r>
              <a:rPr lang="ru-RU" sz="2800" dirty="0" smtClean="0">
                <a:latin typeface="Franklin Gothic Demi Cond" pitchFamily="34" charset="0"/>
              </a:rPr>
              <a:t>.     </a:t>
            </a:r>
            <a:br>
              <a:rPr lang="ru-RU" sz="2800" dirty="0" smtClean="0">
                <a:latin typeface="Franklin Gothic Demi Cond" pitchFamily="34" charset="0"/>
              </a:rPr>
            </a:br>
            <a:r>
              <a:rPr lang="ru-RU" sz="2800" dirty="0" smtClean="0">
                <a:latin typeface="Franklin Gothic Demi Cond" pitchFamily="34" charset="0"/>
              </a:rPr>
              <a:t> </a:t>
            </a:r>
            <a:r>
              <a:rPr lang="ru-RU" sz="2800" dirty="0" smtClean="0">
                <a:latin typeface="Franklin Gothic Demi Cond" pitchFamily="34" charset="0"/>
              </a:rPr>
              <a:t>  </a:t>
            </a:r>
            <a:r>
              <a:rPr lang="ru-RU" sz="2800" dirty="0" smtClean="0">
                <a:latin typeface="Franklin Gothic Demi Cond" pitchFamily="34" charset="0"/>
              </a:rPr>
              <a:t>Библия </a:t>
            </a:r>
            <a:r>
              <a:rPr lang="ru-RU" sz="2800" dirty="0" smtClean="0">
                <a:latin typeface="Franklin Gothic Demi Cond" pitchFamily="34" charset="0"/>
              </a:rPr>
              <a:t>– священная книга христиан</a:t>
            </a:r>
            <a:r>
              <a:rPr lang="ru-RU" sz="2800" dirty="0" smtClean="0">
                <a:latin typeface="Franklin Gothic Demi Cond" pitchFamily="34" charset="0"/>
              </a:rPr>
              <a:t>,  </a:t>
            </a:r>
            <a:r>
              <a:rPr lang="ru-RU" sz="2800" dirty="0" smtClean="0">
                <a:latin typeface="Franklin Gothic Demi Cond" pitchFamily="34" charset="0"/>
              </a:rPr>
              <a:t>она состоит из двух частей: </a:t>
            </a:r>
            <a:r>
              <a:rPr lang="ru-RU" sz="2800" dirty="0" smtClean="0">
                <a:latin typeface="Franklin Gothic Demi Cond" pitchFamily="34" charset="0"/>
              </a:rPr>
              <a:t> Ветхий </a:t>
            </a:r>
            <a:r>
              <a:rPr lang="ru-RU" sz="2800" dirty="0" smtClean="0">
                <a:latin typeface="Franklin Gothic Demi Cond" pitchFamily="34" charset="0"/>
              </a:rPr>
              <a:t>Завет и Новый Завет. </a:t>
            </a:r>
            <a:r>
              <a:rPr lang="ru-RU" sz="2800" dirty="0" smtClean="0">
                <a:latin typeface="Franklin Gothic Demi Cond" pitchFamily="34" charset="0"/>
              </a:rPr>
              <a:t> В </a:t>
            </a:r>
            <a:r>
              <a:rPr lang="ru-RU" sz="2800" dirty="0" smtClean="0">
                <a:latin typeface="Franklin Gothic Demi Cond" pitchFamily="34" charset="0"/>
              </a:rPr>
              <a:t>Ветхом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Завете </a:t>
            </a:r>
            <a:r>
              <a:rPr lang="ru-RU" sz="2800" dirty="0" smtClean="0">
                <a:latin typeface="Franklin Gothic Demi Cond" pitchFamily="34" charset="0"/>
              </a:rPr>
              <a:t>описана жизнь до рождения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Иисуса Христа</a:t>
            </a:r>
            <a:r>
              <a:rPr lang="ru-RU" sz="2800" dirty="0" smtClean="0">
                <a:latin typeface="Franklin Gothic Demi Cond" pitchFamily="34" charset="0"/>
              </a:rPr>
              <a:t>, в</a:t>
            </a:r>
            <a:r>
              <a:rPr lang="ru-RU" sz="2800" dirty="0" smtClean="0">
                <a:latin typeface="Franklin Gothic Demi Cond" pitchFamily="34" charset="0"/>
              </a:rPr>
              <a:t> </a:t>
            </a:r>
            <a:r>
              <a:rPr lang="ru-RU" sz="2800" dirty="0" smtClean="0">
                <a:latin typeface="Franklin Gothic Demi Cond" pitchFamily="34" charset="0"/>
              </a:rPr>
              <a:t>Новом Завете описаны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жизнь </a:t>
            </a:r>
            <a:r>
              <a:rPr lang="ru-RU" sz="2800" dirty="0" smtClean="0">
                <a:latin typeface="Franklin Gothic Demi Cond" pitchFamily="34" charset="0"/>
              </a:rPr>
              <a:t>и учения уже самого Иисуса. </a:t>
            </a:r>
            <a:r>
              <a:rPr lang="ru-RU" sz="2800" dirty="0" smtClean="0">
                <a:latin typeface="Franklin Gothic Demi Cond" pitchFamily="34" charset="0"/>
              </a:rPr>
              <a:t> </a:t>
            </a:r>
            <a:br>
              <a:rPr lang="ru-RU" sz="2800" dirty="0" smtClean="0">
                <a:latin typeface="Franklin Gothic Demi Cond" pitchFamily="34" charset="0"/>
              </a:rPr>
            </a:br>
            <a:r>
              <a:rPr lang="ru-RU" sz="2800" dirty="0" smtClean="0">
                <a:latin typeface="Franklin Gothic Demi Cond" pitchFamily="34" charset="0"/>
              </a:rPr>
              <a:t>Насчитывается </a:t>
            </a:r>
            <a:r>
              <a:rPr lang="ru-RU" sz="2800" dirty="0" smtClean="0">
                <a:latin typeface="Franklin Gothic Demi Cond" pitchFamily="34" charset="0"/>
              </a:rPr>
              <a:t>более двух миллиардов </a:t>
            </a:r>
            <a:r>
              <a:rPr lang="ru-RU" sz="2800" dirty="0" smtClean="0">
                <a:latin typeface="Franklin Gothic Demi Cond" pitchFamily="34" charset="0"/>
              </a:rPr>
              <a:t/>
            </a:r>
            <a:br>
              <a:rPr lang="ru-RU" sz="2800" dirty="0" smtClean="0">
                <a:latin typeface="Franklin Gothic Demi Cond" pitchFamily="34" charset="0"/>
              </a:rPr>
            </a:br>
            <a:r>
              <a:rPr lang="ru-RU" sz="2800" dirty="0" smtClean="0">
                <a:latin typeface="Franklin Gothic Demi Cond" pitchFamily="34" charset="0"/>
              </a:rPr>
              <a:t>последователей </a:t>
            </a:r>
            <a:r>
              <a:rPr lang="ru-RU" sz="2800" dirty="0" smtClean="0">
                <a:latin typeface="Franklin Gothic Demi Cond" pitchFamily="34" charset="0"/>
              </a:rPr>
              <a:t>христианства </a:t>
            </a:r>
            <a:r>
              <a:rPr lang="ru-RU" sz="2800" dirty="0" smtClean="0">
                <a:latin typeface="Franklin Gothic Demi Cond" pitchFamily="34" charset="0"/>
              </a:rPr>
              <a:t> в мире.</a:t>
            </a:r>
            <a:r>
              <a:rPr lang="ru-RU" dirty="0" smtClean="0"/>
              <a:t/>
            </a:r>
            <a:br>
              <a:rPr lang="ru-RU" dirty="0" smtClean="0"/>
            </a:br>
            <a:r>
              <a:rPr lang="ru-RU" dirty="0" smtClean="0"/>
              <a:t> </a:t>
            </a:r>
            <a:br>
              <a:rPr lang="ru-RU" dirty="0" smtClean="0"/>
            </a:b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71462"/>
            <a:ext cx="8715404" cy="1928802"/>
          </a:xfrm>
        </p:spPr>
        <p:txBody>
          <a:bodyPr/>
          <a:lstStyle/>
          <a:p>
            <a:r>
              <a:rPr lang="ru-RU" sz="3600" dirty="0" smtClean="0">
                <a:solidFill>
                  <a:schemeClr val="accent2"/>
                </a:solidFill>
                <a:latin typeface="Franklin Gothic Demi Cond" pitchFamily="34" charset="0"/>
              </a:rPr>
              <a:t>В наши дни в христианстве </a:t>
            </a:r>
            <a:r>
              <a:rPr lang="ru-RU" sz="3600" dirty="0" smtClean="0">
                <a:solidFill>
                  <a:schemeClr val="accent2"/>
                </a:solidFill>
                <a:latin typeface="Franklin Gothic Demi Cond" pitchFamily="34" charset="0"/>
              </a:rPr>
              <a:t/>
            </a:r>
            <a:br>
              <a:rPr lang="ru-RU" sz="3600" dirty="0" smtClean="0">
                <a:solidFill>
                  <a:schemeClr val="accent2"/>
                </a:solidFill>
                <a:latin typeface="Franklin Gothic Demi Cond" pitchFamily="34" charset="0"/>
              </a:rPr>
            </a:br>
            <a:r>
              <a:rPr lang="ru-RU" sz="3600" dirty="0" smtClean="0">
                <a:solidFill>
                  <a:schemeClr val="accent2"/>
                </a:solidFill>
                <a:latin typeface="Franklin Gothic Demi Cond" pitchFamily="34" charset="0"/>
              </a:rPr>
              <a:t>существуют </a:t>
            </a:r>
            <a:r>
              <a:rPr lang="ru-RU" sz="3600" dirty="0" smtClean="0">
                <a:solidFill>
                  <a:schemeClr val="accent2"/>
                </a:solidFill>
                <a:latin typeface="Franklin Gothic Demi Cond" pitchFamily="34" charset="0"/>
              </a:rPr>
              <a:t>следующие </a:t>
            </a:r>
            <a:r>
              <a:rPr lang="ru-RU" sz="3600" dirty="0" smtClean="0">
                <a:solidFill>
                  <a:schemeClr val="accent2"/>
                </a:solidFill>
                <a:latin typeface="Franklin Gothic Demi Cond" pitchFamily="34" charset="0"/>
              </a:rPr>
              <a:t/>
            </a:r>
            <a:br>
              <a:rPr lang="ru-RU" sz="3600" dirty="0" smtClean="0">
                <a:solidFill>
                  <a:schemeClr val="accent2"/>
                </a:solidFill>
                <a:latin typeface="Franklin Gothic Demi Cond" pitchFamily="34" charset="0"/>
              </a:rPr>
            </a:br>
            <a:r>
              <a:rPr lang="ru-RU" sz="3600" dirty="0" smtClean="0">
                <a:solidFill>
                  <a:schemeClr val="accent2"/>
                </a:solidFill>
                <a:latin typeface="Franklin Gothic Demi Cond" pitchFamily="34" charset="0"/>
              </a:rPr>
              <a:t>основные </a:t>
            </a:r>
            <a:br>
              <a:rPr lang="ru-RU" sz="3600" dirty="0" smtClean="0">
                <a:solidFill>
                  <a:schemeClr val="accent2"/>
                </a:solidFill>
                <a:latin typeface="Franklin Gothic Demi Cond" pitchFamily="34" charset="0"/>
              </a:rPr>
            </a:br>
            <a:r>
              <a:rPr lang="ru-RU" sz="3600" dirty="0" smtClean="0">
                <a:solidFill>
                  <a:schemeClr val="accent2"/>
                </a:solidFill>
                <a:latin typeface="Franklin Gothic Demi Cond" pitchFamily="34" charset="0"/>
              </a:rPr>
              <a:t>направления</a:t>
            </a:r>
            <a:r>
              <a:rPr lang="ru-RU" sz="3600" dirty="0" smtClean="0">
                <a:solidFill>
                  <a:schemeClr val="accent2"/>
                </a:solidFill>
                <a:latin typeface="Franklin Gothic Demi Cond" pitchFamily="34" charset="0"/>
              </a:rPr>
              <a:t>:</a:t>
            </a:r>
            <a:r>
              <a:rPr lang="ru-RU" dirty="0" smtClean="0"/>
              <a:t/>
            </a:r>
            <a:br>
              <a:rPr lang="ru-RU" dirty="0" smtClean="0"/>
            </a:br>
            <a:endParaRPr lang="ru-RU" dirty="0"/>
          </a:p>
        </p:txBody>
      </p:sp>
      <p:graphicFrame>
        <p:nvGraphicFramePr>
          <p:cNvPr id="3" name="Схема 2"/>
          <p:cNvGraphicFramePr/>
          <p:nvPr/>
        </p:nvGraphicFramePr>
        <p:xfrm>
          <a:off x="428596" y="1428736"/>
          <a:ext cx="8643966" cy="5429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170" name="Picture 2" descr="C:\Users\KENT\Desktop\религии\христианство\124685.jpg"/>
          <p:cNvPicPr>
            <a:picLocks noChangeAspect="1" noChangeArrowheads="1"/>
          </p:cNvPicPr>
          <p:nvPr/>
        </p:nvPicPr>
        <p:blipFill>
          <a:blip r:embed="rId6"/>
          <a:srcRect/>
          <a:stretch>
            <a:fillRect/>
          </a:stretch>
        </p:blipFill>
        <p:spPr bwMode="auto">
          <a:xfrm>
            <a:off x="5572132" y="-24"/>
            <a:ext cx="3571899" cy="2428088"/>
          </a:xfrm>
          <a:prstGeom prst="rect">
            <a:avLst/>
          </a:prstGeom>
          <a:ln>
            <a:noFill/>
          </a:ln>
          <a:effectLst>
            <a:softEdge rad="11250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71462"/>
            <a:ext cx="4357718" cy="6858024"/>
          </a:xfrm>
        </p:spPr>
        <p:txBody>
          <a:bodyPr/>
          <a:lstStyle/>
          <a:p>
            <a:r>
              <a:rPr lang="ru-RU" sz="5400" dirty="0" smtClean="0">
                <a:latin typeface="Franklin Gothic Demi Cond" pitchFamily="34" charset="0"/>
              </a:rPr>
              <a:t>Протестантизм.</a:t>
            </a:r>
            <a:r>
              <a:rPr lang="ru-RU" sz="3600" dirty="0" smtClean="0">
                <a:latin typeface="Franklin Gothic Demi Cond" pitchFamily="34" charset="0"/>
              </a:rPr>
              <a:t/>
            </a:r>
            <a:br>
              <a:rPr lang="ru-RU" sz="3600" dirty="0" smtClean="0">
                <a:latin typeface="Franklin Gothic Demi Cond" pitchFamily="34" charset="0"/>
              </a:rPr>
            </a:br>
            <a:r>
              <a:rPr lang="ru-RU" sz="3600" dirty="0" smtClean="0">
                <a:latin typeface="Franklin Gothic Demi Cond" pitchFamily="34" charset="0"/>
              </a:rPr>
              <a:t>Основные </a:t>
            </a:r>
            <a:r>
              <a:rPr lang="ru-RU" sz="3600" dirty="0" err="1" smtClean="0">
                <a:latin typeface="Franklin Gothic Demi Cond" pitchFamily="34" charset="0"/>
              </a:rPr>
              <a:t>конфессии</a:t>
            </a:r>
            <a:r>
              <a:rPr lang="ru-RU" sz="3600" dirty="0" smtClean="0">
                <a:latin typeface="Franklin Gothic Demi Cond" pitchFamily="34" charset="0"/>
              </a:rPr>
              <a:t> </a:t>
            </a:r>
            <a:r>
              <a:rPr lang="ru-RU" sz="3200" dirty="0" smtClean="0">
                <a:latin typeface="Franklin Gothic Demi Cond" pitchFamily="34" charset="0"/>
              </a:rPr>
              <a:t/>
            </a:r>
            <a:br>
              <a:rPr lang="ru-RU" sz="3200" dirty="0" smtClean="0">
                <a:latin typeface="Franklin Gothic Demi Cond" pitchFamily="34" charset="0"/>
              </a:rPr>
            </a:br>
            <a:r>
              <a:rPr lang="ru-RU" sz="2800" i="1" dirty="0" smtClean="0">
                <a:effectLst>
                  <a:outerShdw blurRad="38100" dist="38100" dir="2700000" algn="tl">
                    <a:srgbClr val="000000">
                      <a:alpha val="43137"/>
                    </a:srgbClr>
                  </a:outerShdw>
                </a:effectLst>
                <a:latin typeface="Franklin Gothic Demi Cond" pitchFamily="34" charset="0"/>
              </a:rPr>
              <a:t>(</a:t>
            </a:r>
            <a:r>
              <a:rPr lang="ru-RU" sz="2800" i="1" dirty="0" smtClean="0">
                <a:effectLst>
                  <a:outerShdw blurRad="38100" dist="38100" dir="2700000" algn="tl">
                    <a:srgbClr val="000000">
                      <a:alpha val="43137"/>
                    </a:srgbClr>
                  </a:outerShdw>
                </a:effectLst>
                <a:latin typeface="Franklin Gothic Demi Cond" pitchFamily="34" charset="0"/>
              </a:rPr>
              <a:t>более 10 млн. членов церкви)</a:t>
            </a:r>
            <a:r>
              <a:rPr lang="ru-RU" sz="3200" dirty="0" smtClean="0">
                <a:latin typeface="Franklin Gothic Demi Cond" pitchFamily="34" charset="0"/>
              </a:rPr>
              <a:t/>
            </a:r>
            <a:br>
              <a:rPr lang="ru-RU" sz="3200" dirty="0" smtClean="0">
                <a:latin typeface="Franklin Gothic Demi Cond" pitchFamily="34" charset="0"/>
              </a:rPr>
            </a:br>
            <a:r>
              <a:rPr lang="ru-RU" sz="2800" dirty="0" smtClean="0">
                <a:latin typeface="Franklin Gothic Demi Cond" pitchFamily="34" charset="0"/>
              </a:rPr>
              <a:t/>
            </a:r>
            <a:br>
              <a:rPr lang="ru-RU" sz="2800" dirty="0" smtClean="0">
                <a:latin typeface="Franklin Gothic Demi Cond" pitchFamily="34" charset="0"/>
              </a:rPr>
            </a:br>
            <a:r>
              <a:rPr lang="ru-RU" sz="2800" i="1" dirty="0" smtClean="0">
                <a:latin typeface="Franklin Gothic Demi Cond" pitchFamily="34" charset="0"/>
              </a:rPr>
              <a:t>-Адвентисты Седьмого Дня</a:t>
            </a:r>
            <a:br>
              <a:rPr lang="ru-RU" sz="2800" i="1" dirty="0" smtClean="0">
                <a:latin typeface="Franklin Gothic Demi Cond" pitchFamily="34" charset="0"/>
              </a:rPr>
            </a:br>
            <a:r>
              <a:rPr lang="ru-RU" sz="2800" i="1" dirty="0" smtClean="0">
                <a:latin typeface="Franklin Gothic Demi Cond" pitchFamily="34" charset="0"/>
              </a:rPr>
              <a:t>-Англиканство</a:t>
            </a:r>
            <a:br>
              <a:rPr lang="ru-RU" sz="2800" i="1" dirty="0" smtClean="0">
                <a:latin typeface="Franklin Gothic Demi Cond" pitchFamily="34" charset="0"/>
              </a:rPr>
            </a:br>
            <a:r>
              <a:rPr lang="ru-RU" sz="2800" i="1" dirty="0" smtClean="0">
                <a:latin typeface="Franklin Gothic Demi Cond" pitchFamily="34" charset="0"/>
              </a:rPr>
              <a:t>-Баптизм</a:t>
            </a:r>
            <a:br>
              <a:rPr lang="ru-RU" sz="2800" i="1" dirty="0" smtClean="0">
                <a:latin typeface="Franklin Gothic Demi Cond" pitchFamily="34" charset="0"/>
              </a:rPr>
            </a:br>
            <a:r>
              <a:rPr lang="ru-RU" sz="2800" i="1" dirty="0" smtClean="0">
                <a:latin typeface="Franklin Gothic Demi Cond" pitchFamily="34" charset="0"/>
              </a:rPr>
              <a:t>-Кальвинизм  Реформатство</a:t>
            </a:r>
            <a:br>
              <a:rPr lang="ru-RU" sz="2800" i="1" dirty="0" smtClean="0">
                <a:latin typeface="Franklin Gothic Demi Cond" pitchFamily="34" charset="0"/>
              </a:rPr>
            </a:br>
            <a:r>
              <a:rPr lang="ru-RU" sz="2800" i="1" dirty="0" smtClean="0">
                <a:latin typeface="Franklin Gothic Demi Cond" pitchFamily="34" charset="0"/>
              </a:rPr>
              <a:t>-Кальвинизм</a:t>
            </a:r>
            <a:br>
              <a:rPr lang="ru-RU" sz="2800" i="1" dirty="0" smtClean="0">
                <a:latin typeface="Franklin Gothic Demi Cond" pitchFamily="34" charset="0"/>
              </a:rPr>
            </a:br>
            <a:r>
              <a:rPr lang="ru-RU" sz="2800" i="1" dirty="0" smtClean="0">
                <a:latin typeface="Franklin Gothic Demi Cond" pitchFamily="34" charset="0"/>
              </a:rPr>
              <a:t>-Пресвитерианство</a:t>
            </a:r>
            <a:br>
              <a:rPr lang="ru-RU" sz="2800" i="1" dirty="0" smtClean="0">
                <a:latin typeface="Franklin Gothic Demi Cond" pitchFamily="34" charset="0"/>
              </a:rPr>
            </a:br>
            <a:r>
              <a:rPr lang="ru-RU" sz="2800" i="1" dirty="0" smtClean="0">
                <a:latin typeface="Franklin Gothic Demi Cond" pitchFamily="34" charset="0"/>
              </a:rPr>
              <a:t>-Лютеранство</a:t>
            </a:r>
            <a:br>
              <a:rPr lang="ru-RU" sz="2800" i="1" dirty="0" smtClean="0">
                <a:latin typeface="Franklin Gothic Demi Cond" pitchFamily="34" charset="0"/>
              </a:rPr>
            </a:br>
            <a:r>
              <a:rPr lang="ru-RU" sz="2800" i="1" dirty="0" smtClean="0">
                <a:latin typeface="Franklin Gothic Demi Cond" pitchFamily="34" charset="0"/>
              </a:rPr>
              <a:t>-Методизм</a:t>
            </a:r>
            <a:br>
              <a:rPr lang="ru-RU" sz="2800" i="1" dirty="0" smtClean="0">
                <a:latin typeface="Franklin Gothic Demi Cond" pitchFamily="34" charset="0"/>
              </a:rPr>
            </a:br>
            <a:r>
              <a:rPr lang="ru-RU" sz="2800" i="1" dirty="0" smtClean="0">
                <a:latin typeface="Franklin Gothic Demi Cond" pitchFamily="34" charset="0"/>
              </a:rPr>
              <a:t>-</a:t>
            </a:r>
            <a:r>
              <a:rPr lang="ru-RU" sz="2800" i="1" dirty="0" err="1" smtClean="0">
                <a:latin typeface="Franklin Gothic Demi Cond" pitchFamily="34" charset="0"/>
              </a:rPr>
              <a:t>Пятидесятничество</a:t>
            </a:r>
            <a:r>
              <a:rPr lang="ru-RU" sz="2800" i="1" dirty="0" smtClean="0">
                <a:latin typeface="Franklin Gothic Demi Cond" pitchFamily="34" charset="0"/>
              </a:rPr>
              <a:t/>
            </a:r>
            <a:br>
              <a:rPr lang="ru-RU" sz="2800" i="1" dirty="0" smtClean="0">
                <a:latin typeface="Franklin Gothic Demi Cond" pitchFamily="34" charset="0"/>
              </a:rPr>
            </a:br>
            <a:r>
              <a:rPr lang="ru-RU" sz="2800" i="1" dirty="0" smtClean="0">
                <a:latin typeface="Franklin Gothic Demi Cond" pitchFamily="34" charset="0"/>
              </a:rPr>
              <a:t>-И другие </a:t>
            </a:r>
            <a:r>
              <a:rPr lang="ru-RU" sz="2800" i="1" dirty="0" err="1" smtClean="0">
                <a:latin typeface="Franklin Gothic Demi Cond" pitchFamily="34" charset="0"/>
              </a:rPr>
              <a:t>конфессии</a:t>
            </a:r>
            <a:r>
              <a:rPr lang="ru-RU" sz="2800" dirty="0" smtClean="0"/>
              <a:t/>
            </a:r>
            <a:br>
              <a:rPr lang="ru-RU" sz="2800" dirty="0" smtClean="0"/>
            </a:br>
            <a:r>
              <a:rPr lang="ru-RU" dirty="0" smtClean="0"/>
              <a:t> </a:t>
            </a:r>
            <a:br>
              <a:rPr lang="ru-RU" dirty="0" smtClean="0"/>
            </a:br>
            <a:endParaRPr lang="ru-RU" dirty="0"/>
          </a:p>
        </p:txBody>
      </p:sp>
      <p:pic>
        <p:nvPicPr>
          <p:cNvPr id="8194" name="Picture 2" descr="C:\Users\KENT\Desktop\религии\христианство\350px-LomtevNP_ApostAndrPervoGTG.jpg"/>
          <p:cNvPicPr>
            <a:picLocks noChangeAspect="1" noChangeArrowheads="1"/>
          </p:cNvPicPr>
          <p:nvPr/>
        </p:nvPicPr>
        <p:blipFill>
          <a:blip r:embed="rId2"/>
          <a:srcRect/>
          <a:stretch>
            <a:fillRect/>
          </a:stretch>
        </p:blipFill>
        <p:spPr bwMode="auto">
          <a:xfrm>
            <a:off x="4143372" y="2771773"/>
            <a:ext cx="5000627" cy="4086227"/>
          </a:xfrm>
          <a:prstGeom prst="rect">
            <a:avLst/>
          </a:prstGeom>
          <a:ln>
            <a:noFill/>
          </a:ln>
          <a:effectLst>
            <a:softEdge rad="112500"/>
          </a:effectLst>
        </p:spPr>
      </p:pic>
      <p:pic>
        <p:nvPicPr>
          <p:cNvPr id="8197" name="Picture 5" descr="C:\Users\KENT\Desktop\религии\христианство\0.GIF"/>
          <p:cNvPicPr>
            <a:picLocks noChangeAspect="1" noChangeArrowheads="1"/>
          </p:cNvPicPr>
          <p:nvPr/>
        </p:nvPicPr>
        <p:blipFill>
          <a:blip r:embed="rId3"/>
          <a:srcRect/>
          <a:stretch>
            <a:fillRect/>
          </a:stretch>
        </p:blipFill>
        <p:spPr bwMode="auto">
          <a:xfrm>
            <a:off x="5214942" y="0"/>
            <a:ext cx="3929058" cy="2840148"/>
          </a:xfrm>
          <a:prstGeom prst="rect">
            <a:avLst/>
          </a:prstGeom>
          <a:ln>
            <a:noFill/>
          </a:ln>
          <a:effectLst>
            <a:softEdge rad="112500"/>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етро">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Метро">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83</TotalTime>
  <Words>79</Words>
  <PresentationFormat>Экран (4:3)</PresentationFormat>
  <Paragraphs>21</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Метро</vt:lpstr>
      <vt:lpstr>Мировые религии</vt:lpstr>
      <vt:lpstr>В наше время существует великое множество религий, но каждый человек выбирает для  себя ту,  которую  считает самой  правильной и  которая ближе  всего к нему  по восприятию  и убеждениям.</vt:lpstr>
      <vt:lpstr>Слайд 3</vt:lpstr>
      <vt:lpstr>Статистика   </vt:lpstr>
      <vt:lpstr>Буддизм – это философия, построенная на учениях Будды.   Гаутама Будда родился в пределах нынешней восточной границы Непала. Всю жизнь провел в Индии и посвятил её философии бытия. Его притчи были основаны на страданиях Сансары (одно из основных понятий в буддизме, обозначающее рождение и смерть). Одним из важнейших символов индийской философии  является душа.   Душа тонет в  «водах Сансары»,  пытается избавиться  от своих  прошлых  ошибок,  очиститься.  Миллионы людей в Азии,  а также в других частях  мира практикуют  буддизм.    </vt:lpstr>
      <vt:lpstr>                                            Ислам «Ислам» значит «покорность Богу», это                                                                   религия основана на учении Мухаммеда.                                          Пророку Мухаммеду Аллахом была ниспослана                                          священная книга Коран. Последователи ислама                                                                известны как мусульмане. Они придерживаются                                          пяти основных принципов ислама, пяти правил,                                           на которых основывается вера настоящего мусульманина (единобожие, пятикратная ежедневная молитва, благотворительность, соблюдение  поста в месяц Рамадан,  паломничество в Мекку).  Насчитывается более 1 миллиарда  мусульман по всему миру,  что делает это религию второй по  численности после христианства.    </vt:lpstr>
      <vt:lpstr>                                                     Христианство – это религия, география                                                    которой является самой обширной. Учение                                                    Иисуса Христа легло в основу данной религии,                                                     отсюда и название «христианство».                                                       Христиане считают, что Иисус – это сын                                                     Божий и веруют в Троицу                                                     (Бог Отец, Бог Сын и Бог Дух Святой).                                                        В Библии написано,  что Иисус вернется на                                                                    землю,  чтобы судить живых и мертвых.         Библия – священная книга христиан,  она состоит из двух частей:  Ветхий Завет и Новый Завет.  В Ветхом  Завете описана жизнь до рождения  Иисуса Христа, в Новом Завете описаны  жизнь и учения уже самого Иисуса.   Насчитывается более двух миллиардов  последователей христианства  в мире.   </vt:lpstr>
      <vt:lpstr>В наши дни в христианстве  существуют следующие  основные  направления: </vt:lpstr>
      <vt:lpstr>Протестантизм. Основные конфессии  (более 10 млн. членов церкви)  -Адвентисты Седьмого Дня -Англиканство -Баптизм -Кальвинизм  Реформатство -Кальвинизм -Пресвитерианство -Лютеранство -Методизм -Пятидесятничество -И другие конфессии   </vt:lpstr>
      <vt:lpstr>    Невозможно искоренить веру в человеке.  Пока человек остаётся личностью он будет верить, любить, делать добро… Многие религии учат этому, без любви наш мир был бы  жестоким, и явно уже                                                                               погиб.                                                                               Не важно                                                                               какие рамки                                                                               ставит религия,                                                                               важно то, какую                                                                               картину в этих                                                                               рамках                                                                              заключить…  </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Мировые религии</dc:title>
  <dc:creator>Настюшка</dc:creator>
  <cp:lastModifiedBy>KENT</cp:lastModifiedBy>
  <cp:revision>11</cp:revision>
  <dcterms:created xsi:type="dcterms:W3CDTF">2013-01-22T20:30:31Z</dcterms:created>
  <dcterms:modified xsi:type="dcterms:W3CDTF">2013-01-29T20:42:34Z</dcterms:modified>
</cp:coreProperties>
</file>