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922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828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519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335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070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01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598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647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082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592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536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2E56C-AB23-4B83-A55C-9BF08055135F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162DA-22DA-4D2F-A494-CD4AED306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092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rus-obr.ru/idea/7031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lori.ru/1293196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coin1.ru/04.06.2010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maneyb00k.blogspot.com/2011/05/blog-post.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hyperlink" Target="http://www.callig.ru/node/572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kuvuk.blogspot.com/2010/03/blog-post_04.html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://pochemuha.ru/shumerskie-tajn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684" t="19612" r="21482" b="6251"/>
          <a:stretch/>
        </p:blipFill>
        <p:spPr bwMode="auto">
          <a:xfrm>
            <a:off x="1123184" y="-1"/>
            <a:ext cx="6718448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440" y="0"/>
            <a:ext cx="467993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Древнее</a:t>
            </a:r>
          </a:p>
          <a:p>
            <a:pPr algn="ctr"/>
            <a:r>
              <a:rPr lang="ru-RU" sz="8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Двуречье</a:t>
            </a:r>
            <a:endParaRPr lang="ru-RU" sz="8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68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Словарь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20162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Клинопись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вид письма Древнего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Двуречья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http://www.rus-obr.ru/files/u15/__2_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780928"/>
            <a:ext cx="6696744" cy="3241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6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56991"/>
          </a:xfrm>
        </p:spPr>
        <p:txBody>
          <a:bodyPr>
            <a:noAutofit/>
          </a:bodyPr>
          <a:lstStyle/>
          <a:p>
            <a:r>
              <a:rPr lang="ru-RU" sz="4400" dirty="0" smtClean="0"/>
              <a:t>Почему в качестве строительного, писчего материала использовалась глина?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25374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§13</a:t>
            </a:r>
            <a:r>
              <a:rPr lang="ru-RU" smtClean="0"/>
              <a:t>, вопросы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265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урока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Природа и географическое положение </a:t>
            </a:r>
            <a:r>
              <a:rPr lang="ru-RU" sz="4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Двуречья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Население и хозяйство южного Междуречья</a:t>
            </a:r>
          </a:p>
          <a:p>
            <a:pPr marL="0" indent="0">
              <a:buNone/>
            </a:pP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Письменность</a:t>
            </a:r>
            <a:endParaRPr lang="ru-RU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125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арта Междуречь\892023_BIG_0_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81" t="14766" b="3730"/>
          <a:stretch/>
        </p:blipFill>
        <p:spPr bwMode="auto">
          <a:xfrm>
            <a:off x="899592" y="404664"/>
            <a:ext cx="4198103" cy="5981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карта Междуречь\892023_BIG_1_0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011" r="46627" b="5154"/>
          <a:stretch/>
        </p:blipFill>
        <p:spPr bwMode="auto">
          <a:xfrm>
            <a:off x="5097695" y="404664"/>
            <a:ext cx="2962114" cy="5981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37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Словарь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00808"/>
            <a:ext cx="4435533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Двуречье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страна, расположенная в Передней Азии, близ рек Тигр и Евфрат.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684" t="19612" r="21482" b="6251"/>
          <a:stretch/>
        </p:blipFill>
        <p:spPr bwMode="auto">
          <a:xfrm>
            <a:off x="4716016" y="1772816"/>
            <a:ext cx="4205736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689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385" t="26293" r="27419" b="13362"/>
          <a:stretch/>
        </p:blipFill>
        <p:spPr bwMode="auto">
          <a:xfrm>
            <a:off x="4932040" y="260648"/>
            <a:ext cx="4028333" cy="3023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980" t="22738" r="22979" b="12823"/>
          <a:stretch/>
        </p:blipFill>
        <p:spPr bwMode="auto">
          <a:xfrm>
            <a:off x="4932040" y="3669245"/>
            <a:ext cx="3906553" cy="2618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55166" y="3140968"/>
            <a:ext cx="1948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Река Тигр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25745" y="6273225"/>
            <a:ext cx="2607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Река Евфрат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1489" y="0"/>
            <a:ext cx="22846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u="sng" dirty="0" smtClean="0"/>
              <a:t>Задание 1.</a:t>
            </a:r>
            <a:endParaRPr lang="ru-RU" sz="36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83254"/>
            <a:ext cx="493204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Основой жизни здесь была вода. Зимой, в сезон дождей, а также во время разлива вода была в избытке, в остальное время года ее не хватало. Особенно остро недостаток воды ощущался в местах, удаленных от рек. Лишенная влаги, опаленная солнцем почва высыхала и трескалась. А в низовьях рек перенасыщенные водой земли заболачивались, превращаясь в непроходимые топи. Сооружение каналов и плотин было направлено на развитие этого занятия.</a:t>
            </a:r>
          </a:p>
          <a:p>
            <a:pPr algn="ctr"/>
            <a:r>
              <a:rPr lang="ru-RU" sz="2400" b="1" u="sng" dirty="0" smtClean="0"/>
              <a:t>О каком занятии идет речь?</a:t>
            </a:r>
            <a:endParaRPr lang="ru-RU" sz="2400" b="1" u="sng" dirty="0"/>
          </a:p>
        </p:txBody>
      </p:sp>
    </p:spTree>
    <p:extLst>
      <p:ext uri="{BB962C8B-B14F-4D97-AF65-F5344CB8AC3E}">
        <p14:creationId xmlns:p14="http://schemas.microsoft.com/office/powerpoint/2010/main" val="84849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rv0.lori-images.net/nepal-pahota-s-pomoschu-upryazhki-volov-0001293196-preview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27" t="2409" r="12289" b="4346"/>
          <a:stretch/>
        </p:blipFill>
        <p:spPr bwMode="auto">
          <a:xfrm>
            <a:off x="5220072" y="505872"/>
            <a:ext cx="3468414" cy="5186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1489" y="0"/>
            <a:ext cx="22846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u="sng" dirty="0" smtClean="0"/>
              <a:t>Задание 2.</a:t>
            </a:r>
            <a:endParaRPr lang="ru-RU" sz="36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467543" y="683254"/>
            <a:ext cx="4662265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После орошения земли, когда земля хорошо пропитывалась водой, на поле выпускали быков с обвязанными копытами: они выравнивали поле и вытаптывали сорняки. Успехи в земледелии привели к росту поголовья скота: на пастбищах паслись стада коров, овец, коз и свиней.</a:t>
            </a:r>
          </a:p>
          <a:p>
            <a:pPr algn="ctr"/>
            <a:r>
              <a:rPr lang="ru-RU" sz="2800" b="1" u="sng" dirty="0" smtClean="0"/>
              <a:t>О каком занятии идет речь?</a:t>
            </a:r>
            <a:endParaRPr lang="ru-RU" sz="2800" b="1" u="sng" dirty="0"/>
          </a:p>
        </p:txBody>
      </p:sp>
    </p:spTree>
    <p:extLst>
      <p:ext uri="{BB962C8B-B14F-4D97-AF65-F5344CB8AC3E}">
        <p14:creationId xmlns:p14="http://schemas.microsoft.com/office/powerpoint/2010/main" val="67950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1489" y="0"/>
            <a:ext cx="22846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u="sng" dirty="0" smtClean="0"/>
              <a:t>Задание 3.</a:t>
            </a:r>
            <a:endParaRPr lang="ru-RU" sz="36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467543" y="683254"/>
            <a:ext cx="46622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Южном </a:t>
            </a:r>
            <a:r>
              <a:rPr lang="ru-RU" sz="2400" dirty="0" err="1" smtClean="0"/>
              <a:t>Двуречье</a:t>
            </a:r>
            <a:r>
              <a:rPr lang="ru-RU" sz="2400" dirty="0" smtClean="0"/>
              <a:t> не хватало многих видов сырья (строительного камня, леса), но в избытке выращивали зерно, финики, производили шерсть, товары, которые можно было обменять на те, в которых они нуждались. </a:t>
            </a:r>
            <a:r>
              <a:rPr lang="ru-RU" sz="2400" b="1" u="sng" dirty="0" smtClean="0"/>
              <a:t>Как называется занятие, в ходе которого производится обмен одних товаров на другие с помощью денег?</a:t>
            </a:r>
            <a:r>
              <a:rPr lang="ru-RU" sz="2400" dirty="0" smtClean="0"/>
              <a:t> (Вместо денег в </a:t>
            </a:r>
            <a:r>
              <a:rPr lang="ru-RU" sz="2400" dirty="0" err="1" smtClean="0"/>
              <a:t>Двуречье</a:t>
            </a:r>
            <a:r>
              <a:rPr lang="ru-RU" sz="2400" dirty="0" smtClean="0"/>
              <a:t> использовали слитки серебра определенного веса).</a:t>
            </a:r>
          </a:p>
        </p:txBody>
      </p:sp>
      <p:pic>
        <p:nvPicPr>
          <p:cNvPr id="5122" name="Picture 2" descr="http://www.coin1.ru/img/Dengie_Central_Asian_Mesopotamia_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1" y="1147247"/>
            <a:ext cx="4137688" cy="3361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20605" y="4506735"/>
            <a:ext cx="3474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Современные деньги Среднеазиатского </a:t>
            </a:r>
            <a:r>
              <a:rPr lang="ru-RU" sz="2400" i="1" dirty="0" err="1" smtClean="0"/>
              <a:t>Двуречья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13481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Словарь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00808"/>
            <a:ext cx="4464496" cy="20162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Торговля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занятие, в ходе которого производится обмен одних товаров на другие с помощью денег.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http://3.bp.blogspot.com/-KaYIviBiEEE/TdIbVct1YEI/AAAAAAAAACI/4zlYrEHresQ/s1600/e9f29c0b40bd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512502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07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190" y="-78129"/>
            <a:ext cx="8229600" cy="698817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Письменность</a:t>
            </a:r>
            <a:endParaRPr lang="ru-RU" sz="4800" b="1" dirty="0"/>
          </a:p>
        </p:txBody>
      </p:sp>
      <p:pic>
        <p:nvPicPr>
          <p:cNvPr id="7172" name="Picture 4" descr="http://www.callig.ru/wp-content/uploads/2010/10/klinopi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3487430"/>
            <a:ext cx="3714750" cy="304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pochemuha.ru/wp-content/uploads/2012/04/%D0%A8%D1%83%D0%BC%D0%B5%D1%80%D1%81%D0%BA%D0%B8%D0%B5-%D1%82%D0%B0%D0%B9%D0%BD%D1%8B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032" y="836712"/>
            <a:ext cx="3240360" cy="3287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3.bp.blogspot.com/_SrOg7jC6jIc/S4-r4WB01AI/AAAAAAAAABc/S47r5cxm9yc/s320/x_53e43ab0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988840"/>
            <a:ext cx="2905125" cy="304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17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301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План урока</vt:lpstr>
      <vt:lpstr>Презентация PowerPoint</vt:lpstr>
      <vt:lpstr>Словарь</vt:lpstr>
      <vt:lpstr>Презентация PowerPoint</vt:lpstr>
      <vt:lpstr>Презентация PowerPoint</vt:lpstr>
      <vt:lpstr>Презентация PowerPoint</vt:lpstr>
      <vt:lpstr>Словарь</vt:lpstr>
      <vt:lpstr>Письменность</vt:lpstr>
      <vt:lpstr>Словарь</vt:lpstr>
      <vt:lpstr>Вопрос урока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2012-11-14T08:27:15Z</dcterms:created>
  <dcterms:modified xsi:type="dcterms:W3CDTF">2013-01-28T18:05:09Z</dcterms:modified>
</cp:coreProperties>
</file>