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C5ED0-B58B-4B2E-B5E3-1CA4152B3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188FE-BBC1-41BF-A622-64EBCD95B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35ECA-1DD4-4B3A-A0C3-53093393F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D5C5D-74A5-4272-91A3-2966AD059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213F7-38E2-43E6-8BC0-7AEABD514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5E52C-2DBB-4ACC-80E6-61DDB8698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5D7C8-2604-44AB-9BC5-9AACB2257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4EE16-40F9-480D-8CCE-8B4303FBB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70F04-F962-456B-9B87-36DF9BB4D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7E11B-6083-48B4-B783-197900B0C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2EF5B-984A-4743-BB0A-966018866F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DADE322-4358-4DB6-9A97-E179EDFF4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057400" y="381000"/>
            <a:ext cx="5486400" cy="1600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Бенито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Муссолини</a:t>
            </a:r>
          </a:p>
        </p:txBody>
      </p:sp>
      <p:pic>
        <p:nvPicPr>
          <p:cNvPr id="4101" name="Picture 5" descr="mussolini-03202007082744_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6600" y="2514600"/>
            <a:ext cx="2743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57200" y="457200"/>
            <a:ext cx="83058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/>
              <a:t>МУССОЛИНИ (</a:t>
            </a:r>
            <a:r>
              <a:rPr lang="ru-RU" b="1" dirty="0" err="1"/>
              <a:t>Mussolini</a:t>
            </a:r>
            <a:r>
              <a:rPr lang="ru-RU" b="1" dirty="0"/>
              <a:t>) </a:t>
            </a:r>
            <a:r>
              <a:rPr lang="ru-RU" b="1" dirty="0" err="1"/>
              <a:t>Бенито</a:t>
            </a:r>
            <a:r>
              <a:rPr lang="ru-RU" b="1" dirty="0"/>
              <a:t> (1883-1945), фашистский диктатор Италии в 1922-43. Политическую карьеру начал в социалистической партии, из которой был исключен в 1914. В 1919 основал фашистскую партию. Осуществив «поход на Рим» (28 октября 1922), Муссолини захватил власть в стране и 1 ноября 1922 возглавил правительство Италии. Являясь одновременно руководителем (дуче) фашистской партии, Муссолини обладал диктаторскими полномочиями. Правительство Муссолини ввело в стране режим фашистского террора, проводило агрессивную внешнюю политику (оккупация Эфиопии в 1936, Албании в 1939 и др.), совместно с фашистской Германией развязало 2-ю мировую войну. В 1945 захвачен итальянскими партизанами и расстрелян.</a:t>
            </a:r>
          </a:p>
        </p:txBody>
      </p:sp>
      <p:pic>
        <p:nvPicPr>
          <p:cNvPr id="5125" name="Picture 5" descr="mussolini_200903271036120_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4038600"/>
            <a:ext cx="2971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mussolini_3_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10200" y="3810000"/>
            <a:ext cx="21463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533400" y="533400"/>
            <a:ext cx="774382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Начало политической деятельности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28600" y="1736725"/>
            <a:ext cx="86106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Отец Муссолини был кузнецом, мать — учительницей начальной школы. После окончания гимназии в 1901 получил диплом преподавателя младших классов. В 1903 вступил в Итальянскую социалистическую партию (ИСП). Служил в армии, был преподавателем. В начале 1910-х гг. активно участвовал в акциях социалистического движения, занимался журналистикой, несколько раз арестовывался.</a:t>
            </a:r>
          </a:p>
          <a:p>
            <a:pPr algn="ctr"/>
            <a:r>
              <a:rPr lang="ru-RU"/>
              <a:t>В начале 1-й мировой войны Муссолини призывал к вступлению Италии в войну на стороне Антанты. В связи с этим он был исключен из партии и оставил пост редактора газеты ИСП «Аванти».</a:t>
            </a:r>
          </a:p>
          <a:p>
            <a:pPr algn="ctr"/>
            <a:r>
              <a:rPr lang="ru-RU"/>
              <a:t>После вступления Италии в войну (1915) Муссолини был призван в армию, участвовал в военных действиях, был ранен.</a:t>
            </a:r>
          </a:p>
          <a:p>
            <a:pPr algn="ctr"/>
            <a:r>
              <a:rPr lang="ru-RU"/>
              <a:t>В 1919 Муссолини, опираясь на националистические настроения бывших фронтовиков, создал фашистское движение «Боевой союз», которое начало осуществлять погромы.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1371600" y="457200"/>
            <a:ext cx="6096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Фашистская диктатура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52400" y="1844675"/>
            <a:ext cx="876300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Фашистская организация Муссолини вскоре получила поддержку правящих кругов и быстро завоевала популярность среди тех слоев населения, которые жаждали порядка. На выборах 1921 Муссолини был избран депутатом парламента, а в 1922 назначен премьер-министром Италии. На выборах 1924 фашисты получили в парламенте большинство мест. Однако убийство депутата-социалиста Дж. Маттеоти, публично разоблачавшего фальсифицированные результаты голосования, поставило фашистское правительство на грань краха. Депутаты от других партий покинули парламент и создали оппозиционный «Авентинский блок». После покушения на дуче в 1926 в стране было введено чрезвычайное положение, запрещены все политические партии, кроме фашистской. В стране была установлена фашистская диктатура. Были созданы тайная полиция (ОВРА) и Особый фашистский трибунал.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52400" y="2438400"/>
            <a:ext cx="8763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Насаждался личный культ диктатора. Кроме поста премьер-министра, Муссолини одновременно занимал посты министра внутренних дел, министра иностранных дел, военного и военно-морского министров, был главой фашистской милиции, первым маршалом империи, «почетным академиком» болонской филармонии, имел множество других титулов.</a:t>
            </a:r>
          </a:p>
          <a:p>
            <a:pPr algn="ctr"/>
            <a:r>
              <a:rPr lang="ru-RU" b="1"/>
              <a:t>Муссолини стремился создать империю. В 1935-36 итальянскими войсками была захвачена Эфиопия, в 1936-39 он оказывал помощь Франко во время гражданской войны в Испании. В ноябре 1937 Италия присоединилась к «Антикоминтерновскому пакту», заключенному между Германией и Японией. Следуя в фарватере германской политики, Италия в 1939 захватила Албанию. В мае 1939 Италия и Германия заключили «Стальной пакт».</a:t>
            </a:r>
          </a:p>
        </p:txBody>
      </p:sp>
      <p:sp>
        <p:nvSpPr>
          <p:cNvPr id="6147" name="WordArt 5" descr="Белый мрамор"/>
          <p:cNvSpPr>
            <a:spLocks noChangeArrowheads="1" noChangeShapeType="1" noTextEdit="1"/>
          </p:cNvSpPr>
          <p:nvPr/>
        </p:nvSpPr>
        <p:spPr bwMode="auto">
          <a:xfrm>
            <a:off x="1371600" y="457200"/>
            <a:ext cx="6096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Фашистская диктатура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458200" cy="10668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В годы Второй Мировой войны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04800" y="1600200"/>
            <a:ext cx="82296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В июне 1940 Италия вступила во 2-ю мировую войну на стороне Германии. Коррупция, экономические трудности и военные поражения привели к тому, что с середины 1930-х гг. начал нарастать кризис режима Муссолини. В январе 1943 итальянская армия была разгромлена в России, в мае войска Муссолини капитулировали в Тунисе. 25 июля 1943, после высадки войск союзников (США и Великобритании) на Сицилии, Муссолини арестовали и он был вынужден уйти в отставку. 3 сентября 1943 итальянское правительство подписало перемирие с командованием союзников. В ответ на это Германия оккупировала значительную часть Италии. Гитлер приказал выкрасть Муссолини и доставить его в Германию. В результате дерзкой вылазки отряда эсэсовцев под командованием Отто Скорцени дуче был освобожден. До 1945 Муссолини возглавлял фашистское марионеточное правительство в городке Сало. Был схвачен партизанами и 28 апреля 1945 расстрелян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mussolini_666_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9144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4343400"/>
            <a:ext cx="24384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image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4600" y="457200"/>
            <a:ext cx="20415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mussolin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76800" y="533400"/>
            <a:ext cx="17780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mussolini-03202007082822_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4800" y="457200"/>
            <a:ext cx="1676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mussolini_2_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8200" y="36576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AEFO96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304800"/>
            <a:ext cx="22828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mussolini_5322_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0" y="533400"/>
            <a:ext cx="2667000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mussolini_200910151318130_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1800" y="3657600"/>
            <a:ext cx="2133600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image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4267200"/>
            <a:ext cx="23622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image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19400" y="2590800"/>
            <a:ext cx="150971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image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8200" y="3048000"/>
            <a:ext cx="18176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images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19400" y="381000"/>
            <a:ext cx="24384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752600" y="762000"/>
            <a:ext cx="5943600" cy="487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Презентацию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выпонил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ученик  11 "А" класса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МОУ Ильинская СОШ</a:t>
            </a:r>
          </a:p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Краснушкин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Алексей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655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Ната</cp:lastModifiedBy>
  <cp:revision>3</cp:revision>
  <cp:lastPrinted>1601-01-01T00:00:00Z</cp:lastPrinted>
  <dcterms:created xsi:type="dcterms:W3CDTF">1601-01-01T00:00:00Z</dcterms:created>
  <dcterms:modified xsi:type="dcterms:W3CDTF">2012-02-27T07:00:26Z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