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  <p:sldMasterId id="214748383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CCECFF"/>
    <a:srgbClr val="3333FF"/>
    <a:srgbClr val="66FFFF"/>
    <a:srgbClr val="CC00FF"/>
    <a:srgbClr val="808000"/>
    <a:srgbClr val="FF9900"/>
    <a:srgbClr val="0099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581" autoAdjust="0"/>
  </p:normalViewPr>
  <p:slideViewPr>
    <p:cSldViewPr>
      <p:cViewPr varScale="1">
        <p:scale>
          <a:sx n="100" d="100"/>
          <a:sy n="100" d="100"/>
        </p:scale>
        <p:origin x="-2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02" name="Group 2"/>
          <p:cNvGrpSpPr>
            <a:grpSpLocks/>
          </p:cNvGrpSpPr>
          <p:nvPr/>
        </p:nvGrpSpPr>
        <p:grpSpPr bwMode="auto">
          <a:xfrm>
            <a:off x="-6350" y="20638"/>
            <a:ext cx="9144000" cy="6858000"/>
            <a:chOff x="0" y="0"/>
            <a:chExt cx="5760" cy="4320"/>
          </a:xfrm>
        </p:grpSpPr>
        <p:sp>
          <p:nvSpPr>
            <p:cNvPr id="51203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04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205" name="Freeform 5"/>
          <p:cNvSpPr>
            <a:spLocks/>
          </p:cNvSpPr>
          <p:nvPr/>
        </p:nvSpPr>
        <p:spPr bwMode="hidden">
          <a:xfrm>
            <a:off x="6242050" y="626903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51206" name="Group 6"/>
          <p:cNvGrpSpPr>
            <a:grpSpLocks/>
          </p:cNvGrpSpPr>
          <p:nvPr/>
        </p:nvGrpSpPr>
        <p:grpSpPr bwMode="auto">
          <a:xfrm>
            <a:off x="-1588" y="6034088"/>
            <a:ext cx="7845426" cy="850900"/>
            <a:chOff x="0" y="3792"/>
            <a:chExt cx="4942" cy="536"/>
          </a:xfrm>
        </p:grpSpPr>
        <p:sp>
          <p:nvSpPr>
            <p:cNvPr id="51207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51208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6" cy="536"/>
              <a:chOff x="2486" y="3792"/>
              <a:chExt cx="2456" cy="536"/>
            </a:xfrm>
          </p:grpSpPr>
          <p:sp>
            <p:nvSpPr>
              <p:cNvPr id="51209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4" cy="529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592" y="527"/>
                  </a:cxn>
                  <a:cxn ang="0">
                    <a:pos x="994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4" h="529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592" y="527"/>
                    </a:lnTo>
                    <a:lnTo>
                      <a:pt x="994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10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11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12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213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1214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1215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51216" name="Freeform 16"/>
            <p:cNvSpPr>
              <a:spLocks/>
            </p:cNvSpPr>
            <p:nvPr userDrawn="1"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17" name="Freeform 17"/>
            <p:cNvSpPr>
              <a:spLocks/>
            </p:cNvSpPr>
            <p:nvPr userDrawn="1"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18" name="Freeform 18"/>
            <p:cNvSpPr>
              <a:spLocks/>
            </p:cNvSpPr>
            <p:nvPr userDrawn="1"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19" name="Freeform 19"/>
            <p:cNvSpPr>
              <a:spLocks/>
            </p:cNvSpPr>
            <p:nvPr userDrawn="1"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20" name="Freeform 20"/>
            <p:cNvSpPr>
              <a:spLocks/>
            </p:cNvSpPr>
            <p:nvPr userDrawn="1"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1221" name="Freeform 21"/>
            <p:cNvSpPr>
              <a:spLocks/>
            </p:cNvSpPr>
            <p:nvPr userDrawn="1"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1222" name="Rectangle 22"/>
          <p:cNvSpPr>
            <a:spLocks noGrp="1" noChangeArrowheads="1"/>
          </p:cNvSpPr>
          <p:nvPr>
            <p:ph type="ctrTitle" sz="quarter"/>
          </p:nvPr>
        </p:nvSpPr>
        <p:spPr>
          <a:xfrm>
            <a:off x="457200" y="1447800"/>
            <a:ext cx="82296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223" name="Rectangle 2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429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51224" name="Rectangle 2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1225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A2F301C-4171-495A-AB71-7E30D2E6901A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1226" name="Rectangle 26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243DF3-204F-468B-9EE3-BA96B00B83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5867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02D63C1-724A-4346-B3B9-0E36BD486B6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2690" name="Group 2"/>
          <p:cNvGrpSpPr>
            <a:grpSpLocks/>
          </p:cNvGrpSpPr>
          <p:nvPr/>
        </p:nvGrpSpPr>
        <p:grpSpPr bwMode="auto">
          <a:xfrm>
            <a:off x="319088" y="1752600"/>
            <a:ext cx="8824912" cy="5129213"/>
            <a:chOff x="201" y="1104"/>
            <a:chExt cx="5559" cy="3231"/>
          </a:xfrm>
        </p:grpSpPr>
        <p:sp>
          <p:nvSpPr>
            <p:cNvPr id="242691" name="Freeform 3"/>
            <p:cNvSpPr>
              <a:spLocks/>
            </p:cNvSpPr>
            <p:nvPr/>
          </p:nvSpPr>
          <p:spPr bwMode="ltGray">
            <a:xfrm>
              <a:off x="210" y="1104"/>
              <a:ext cx="5550" cy="3216"/>
            </a:xfrm>
            <a:custGeom>
              <a:avLst/>
              <a:gdLst/>
              <a:ahLst/>
              <a:cxnLst>
                <a:cxn ang="0">
                  <a:pos x="335" y="0"/>
                </a:cxn>
                <a:cxn ang="0">
                  <a:pos x="333" y="1290"/>
                </a:cxn>
                <a:cxn ang="0">
                  <a:pos x="0" y="1290"/>
                </a:cxn>
                <a:cxn ang="0">
                  <a:pos x="6" y="3210"/>
                </a:cxn>
                <a:cxn ang="0">
                  <a:pos x="5550" y="3216"/>
                </a:cxn>
                <a:cxn ang="0">
                  <a:pos x="5550" y="0"/>
                </a:cxn>
                <a:cxn ang="0">
                  <a:pos x="335" y="0"/>
                </a:cxn>
                <a:cxn ang="0">
                  <a:pos x="335" y="0"/>
                </a:cxn>
              </a:cxnLst>
              <a:rect l="0" t="0" r="r" b="b"/>
              <a:pathLst>
                <a:path w="5550" h="3216">
                  <a:moveTo>
                    <a:pt x="335" y="0"/>
                  </a:moveTo>
                  <a:lnTo>
                    <a:pt x="333" y="1290"/>
                  </a:lnTo>
                  <a:lnTo>
                    <a:pt x="0" y="1290"/>
                  </a:lnTo>
                  <a:lnTo>
                    <a:pt x="6" y="3210"/>
                  </a:lnTo>
                  <a:lnTo>
                    <a:pt x="5550" y="3216"/>
                  </a:lnTo>
                  <a:lnTo>
                    <a:pt x="5550" y="0"/>
                  </a:lnTo>
                  <a:lnTo>
                    <a:pt x="335" y="0"/>
                  </a:lnTo>
                  <a:lnTo>
                    <a:pt x="335" y="0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2692" name="Freeform 4"/>
            <p:cNvSpPr>
              <a:spLocks/>
            </p:cNvSpPr>
            <p:nvPr/>
          </p:nvSpPr>
          <p:spPr bwMode="ltGray">
            <a:xfrm>
              <a:off x="528" y="2400"/>
              <a:ext cx="5232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2693" name="Freeform 5"/>
            <p:cNvSpPr>
              <a:spLocks/>
            </p:cNvSpPr>
            <p:nvPr/>
          </p:nvSpPr>
          <p:spPr bwMode="ltGray">
            <a:xfrm>
              <a:off x="201" y="2377"/>
              <a:ext cx="3455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2694" name="Freeform 6"/>
            <p:cNvSpPr>
              <a:spLocks/>
            </p:cNvSpPr>
            <p:nvPr/>
          </p:nvSpPr>
          <p:spPr bwMode="ltGray">
            <a:xfrm>
              <a:off x="528" y="1104"/>
              <a:ext cx="4894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2695" name="Freeform 7"/>
            <p:cNvSpPr>
              <a:spLocks/>
            </p:cNvSpPr>
            <p:nvPr/>
          </p:nvSpPr>
          <p:spPr bwMode="ltGray">
            <a:xfrm>
              <a:off x="201" y="2377"/>
              <a:ext cx="30" cy="195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2696" name="Freeform 8"/>
            <p:cNvSpPr>
              <a:spLocks/>
            </p:cNvSpPr>
            <p:nvPr/>
          </p:nvSpPr>
          <p:spPr bwMode="ltGray">
            <a:xfrm>
              <a:off x="528" y="1104"/>
              <a:ext cx="29" cy="32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2697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990600" y="1905000"/>
            <a:ext cx="7772400" cy="1736725"/>
          </a:xfrm>
        </p:spPr>
        <p:txBody>
          <a:bodyPr anchor="t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242698" name="Rectangle 1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990600" y="3962400"/>
            <a:ext cx="6781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42699" name="Rectangle 11"/>
          <p:cNvSpPr>
            <a:spLocks noGrp="1" noChangeArrowheads="1"/>
          </p:cNvSpPr>
          <p:nvPr>
            <p:ph type="dt" sz="quarter" idx="2"/>
          </p:nvPr>
        </p:nvSpPr>
        <p:spPr>
          <a:xfrm>
            <a:off x="9906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42700" name="Rectangle 12"/>
          <p:cNvSpPr>
            <a:spLocks noGrp="1" noChangeArrowheads="1"/>
          </p:cNvSpPr>
          <p:nvPr>
            <p:ph type="ftr" sz="quarter" idx="3"/>
          </p:nvPr>
        </p:nvSpPr>
        <p:spPr>
          <a:xfrm>
            <a:off x="3468688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242701" name="Rectangle 1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B33C815C-770E-4927-8034-BD625F37A94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F0586B2-7BD6-4F1F-8ACB-161E16183B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EB8E59-2868-4823-AB1C-FDC33DA2749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1A1926-8E3C-41D9-B3C6-92A8AFE9EA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BCB71E-C0A1-49C5-BA17-0A9E64EC33E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A4A09C-A51F-4C14-8230-42F84D7EDB0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8F4AD-AD7A-43B0-BD66-652658556A0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CDF497D-47B1-47BB-B5E9-AA837EA6636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6AF05C-2DE2-4713-A106-EE276095BCB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04BE5E-CBB9-40F6-ACF8-887B6A52B67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13ED91-14B3-487E-81A8-518D4243A55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48463" y="244475"/>
            <a:ext cx="2097087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44475"/>
            <a:ext cx="613886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673F5D-3017-485D-8968-5506B202DDC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2A74B962-9CFE-456B-B0D4-4068C6E7B02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8075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8075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1E188CCD-0D9F-4F42-AFC0-78A0335F93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838200" y="19050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838200" y="4076700"/>
            <a:ext cx="3927475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B0601E96-52EA-4F1F-A04E-4F658860C1B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38200" y="4076700"/>
            <a:ext cx="8007350" cy="20193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9E96FBA5-D01B-4541-A523-BDE897D30A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77F88492-4A0F-46F6-9DAD-FAAE5337E57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4475"/>
            <a:ext cx="8385175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838200" y="1905000"/>
            <a:ext cx="3927475" cy="4191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918075" y="1905000"/>
            <a:ext cx="3927475" cy="41910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838200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937375" y="6245225"/>
            <a:ext cx="1901825" cy="476250"/>
          </a:xfrm>
        </p:spPr>
        <p:txBody>
          <a:bodyPr/>
          <a:lstStyle>
            <a:lvl1pPr>
              <a:defRPr/>
            </a:lvl1pPr>
          </a:lstStyle>
          <a:p>
            <a:fld id="{0FD03C41-C8A6-4D85-8FD1-9E9DE2DBA5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10F53A3-095C-4585-9EAE-A0176FE0F88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787550-A426-4E45-B0A6-1B6E337F2A5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B5DB5A-44D5-46F2-B272-C65F2CF05A7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0EF04B-2BE9-47C0-AD19-C316FE69D2C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D8D905C-429B-4FD0-BE84-8FB33DBE4FA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82F03E-082A-4EDF-9DDB-2853A68DBC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E70780-30C8-4A8B-B628-B6DF22C3F8A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>
                <a:gamma/>
                <a:shade val="46275"/>
                <a:invGamma/>
              </a:schemeClr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178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5760" cy="4320"/>
          </a:xfrm>
        </p:grpSpPr>
        <p:sp>
          <p:nvSpPr>
            <p:cNvPr id="50179" name="Freeform 3"/>
            <p:cNvSpPr>
              <a:spLocks/>
            </p:cNvSpPr>
            <p:nvPr/>
          </p:nvSpPr>
          <p:spPr bwMode="hidden">
            <a:xfrm>
              <a:off x="0" y="3072"/>
              <a:ext cx="5760" cy="1248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80" name="Freeform 4"/>
            <p:cNvSpPr>
              <a:spLocks/>
            </p:cNvSpPr>
            <p:nvPr/>
          </p:nvSpPr>
          <p:spPr bwMode="hidden">
            <a:xfrm>
              <a:off x="0" y="0"/>
              <a:ext cx="5760" cy="3072"/>
            </a:xfrm>
            <a:custGeom>
              <a:avLst/>
              <a:gdLst/>
              <a:ahLst/>
              <a:cxnLst>
                <a:cxn ang="0">
                  <a:pos x="6027" y="2296"/>
                </a:cxn>
                <a:cxn ang="0">
                  <a:pos x="0" y="2296"/>
                </a:cxn>
                <a:cxn ang="0">
                  <a:pos x="0" y="0"/>
                </a:cxn>
                <a:cxn ang="0">
                  <a:pos x="6027" y="0"/>
                </a:cxn>
                <a:cxn ang="0">
                  <a:pos x="6027" y="2296"/>
                </a:cxn>
                <a:cxn ang="0">
                  <a:pos x="6027" y="2296"/>
                </a:cxn>
              </a:cxnLst>
              <a:rect l="0" t="0" r="r" b="b"/>
              <a:pathLst>
                <a:path w="6027" h="2296">
                  <a:moveTo>
                    <a:pt x="6027" y="2296"/>
                  </a:moveTo>
                  <a:lnTo>
                    <a:pt x="0" y="2296"/>
                  </a:lnTo>
                  <a:lnTo>
                    <a:pt x="0" y="0"/>
                  </a:lnTo>
                  <a:lnTo>
                    <a:pt x="6027" y="0"/>
                  </a:lnTo>
                  <a:lnTo>
                    <a:pt x="6027" y="2296"/>
                  </a:lnTo>
                  <a:lnTo>
                    <a:pt x="6027" y="2296"/>
                  </a:lnTo>
                  <a:close/>
                </a:path>
              </a:pathLst>
            </a:custGeom>
            <a:gradFill rotWithShape="0">
              <a:gsLst>
                <a:gs pos="0">
                  <a:schemeClr val="bg1">
                    <a:gamma/>
                    <a:shade val="46275"/>
                    <a:invGamma/>
                  </a:schemeClr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0181" name="Freeform 5"/>
          <p:cNvSpPr>
            <a:spLocks/>
          </p:cNvSpPr>
          <p:nvPr/>
        </p:nvSpPr>
        <p:spPr bwMode="hidden">
          <a:xfrm>
            <a:off x="6248400" y="6262688"/>
            <a:ext cx="2895600" cy="609600"/>
          </a:xfrm>
          <a:custGeom>
            <a:avLst/>
            <a:gdLst/>
            <a:ahLst/>
            <a:cxnLst>
              <a:cxn ang="0">
                <a:pos x="5748" y="246"/>
              </a:cxn>
              <a:cxn ang="0">
                <a:pos x="0" y="246"/>
              </a:cxn>
              <a:cxn ang="0">
                <a:pos x="0" y="0"/>
              </a:cxn>
              <a:cxn ang="0">
                <a:pos x="5748" y="0"/>
              </a:cxn>
              <a:cxn ang="0">
                <a:pos x="5748" y="246"/>
              </a:cxn>
              <a:cxn ang="0">
                <a:pos x="5748" y="246"/>
              </a:cxn>
            </a:cxnLst>
            <a:rect l="0" t="0" r="r" b="b"/>
            <a:pathLst>
              <a:path w="5748" h="246">
                <a:moveTo>
                  <a:pt x="5748" y="246"/>
                </a:moveTo>
                <a:lnTo>
                  <a:pt x="0" y="246"/>
                </a:lnTo>
                <a:lnTo>
                  <a:pt x="0" y="0"/>
                </a:lnTo>
                <a:lnTo>
                  <a:pt x="5748" y="0"/>
                </a:lnTo>
                <a:lnTo>
                  <a:pt x="5748" y="246"/>
                </a:lnTo>
                <a:lnTo>
                  <a:pt x="5748" y="246"/>
                </a:lnTo>
                <a:close/>
              </a:path>
            </a:pathLst>
          </a:custGeom>
          <a:gradFill rotWithShape="0">
            <a:gsLst>
              <a:gs pos="0">
                <a:schemeClr val="bg1"/>
              </a:gs>
              <a:gs pos="100000">
                <a:schemeClr val="hlink"/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grpSp>
        <p:nvGrpSpPr>
          <p:cNvPr id="50182" name="Group 6"/>
          <p:cNvGrpSpPr>
            <a:grpSpLocks/>
          </p:cNvGrpSpPr>
          <p:nvPr/>
        </p:nvGrpSpPr>
        <p:grpSpPr bwMode="auto">
          <a:xfrm>
            <a:off x="0" y="6019800"/>
            <a:ext cx="7848600" cy="857250"/>
            <a:chOff x="0" y="3792"/>
            <a:chExt cx="4944" cy="540"/>
          </a:xfrm>
        </p:grpSpPr>
        <p:sp>
          <p:nvSpPr>
            <p:cNvPr id="50183" name="Freeform 7"/>
            <p:cNvSpPr>
              <a:spLocks/>
            </p:cNvSpPr>
            <p:nvPr userDrawn="1"/>
          </p:nvSpPr>
          <p:spPr bwMode="ltGray">
            <a:xfrm>
              <a:off x="1488" y="3792"/>
              <a:ext cx="3240" cy="536"/>
            </a:xfrm>
            <a:custGeom>
              <a:avLst/>
              <a:gdLst/>
              <a:ahLst/>
              <a:cxnLst>
                <a:cxn ang="0">
                  <a:pos x="3132" y="469"/>
                </a:cxn>
                <a:cxn ang="0">
                  <a:pos x="2995" y="395"/>
                </a:cxn>
                <a:cxn ang="0">
                  <a:pos x="2911" y="375"/>
                </a:cxn>
                <a:cxn ang="0">
                  <a:pos x="2678" y="228"/>
                </a:cxn>
                <a:cxn ang="0">
                  <a:pos x="2553" y="74"/>
                </a:cxn>
                <a:cxn ang="0">
                  <a:pos x="2457" y="7"/>
                </a:cxn>
                <a:cxn ang="0">
                  <a:pos x="2403" y="47"/>
                </a:cxn>
                <a:cxn ang="0">
                  <a:pos x="2289" y="74"/>
                </a:cxn>
                <a:cxn ang="0">
                  <a:pos x="2134" y="74"/>
                </a:cxn>
                <a:cxn ang="0">
                  <a:pos x="2044" y="128"/>
                </a:cxn>
                <a:cxn ang="0">
                  <a:pos x="1775" y="222"/>
                </a:cxn>
                <a:cxn ang="0">
                  <a:pos x="1602" y="181"/>
                </a:cxn>
                <a:cxn ang="0">
                  <a:pos x="1560" y="101"/>
                </a:cxn>
                <a:cxn ang="0">
                  <a:pos x="1542" y="87"/>
                </a:cxn>
                <a:cxn ang="0">
                  <a:pos x="1446" y="60"/>
                </a:cxn>
                <a:cxn ang="0">
                  <a:pos x="1375" y="74"/>
                </a:cxn>
                <a:cxn ang="0">
                  <a:pos x="1309" y="87"/>
                </a:cxn>
                <a:cxn ang="0">
                  <a:pos x="1243" y="13"/>
                </a:cxn>
                <a:cxn ang="0">
                  <a:pos x="1225" y="0"/>
                </a:cxn>
                <a:cxn ang="0">
                  <a:pos x="1189" y="0"/>
                </a:cxn>
                <a:cxn ang="0">
                  <a:pos x="1106" y="34"/>
                </a:cxn>
                <a:cxn ang="0">
                  <a:pos x="1106" y="34"/>
                </a:cxn>
                <a:cxn ang="0">
                  <a:pos x="1094" y="40"/>
                </a:cxn>
                <a:cxn ang="0">
                  <a:pos x="1070" y="54"/>
                </a:cxn>
                <a:cxn ang="0">
                  <a:pos x="1034" y="74"/>
                </a:cxn>
                <a:cxn ang="0">
                  <a:pos x="1004" y="74"/>
                </a:cxn>
                <a:cxn ang="0">
                  <a:pos x="986" y="74"/>
                </a:cxn>
                <a:cxn ang="0">
                  <a:pos x="956" y="81"/>
                </a:cxn>
                <a:cxn ang="0">
                  <a:pos x="920" y="94"/>
                </a:cxn>
                <a:cxn ang="0">
                  <a:pos x="884" y="107"/>
                </a:cxn>
                <a:cxn ang="0">
                  <a:pos x="843" y="128"/>
                </a:cxn>
                <a:cxn ang="0">
                  <a:pos x="813" y="141"/>
                </a:cxn>
                <a:cxn ang="0">
                  <a:pos x="789" y="148"/>
                </a:cxn>
                <a:cxn ang="0">
                  <a:pos x="783" y="154"/>
                </a:cxn>
                <a:cxn ang="0">
                  <a:pos x="556" y="228"/>
                </a:cxn>
                <a:cxn ang="0">
                  <a:pos x="394" y="294"/>
                </a:cxn>
                <a:cxn ang="0">
                  <a:pos x="107" y="462"/>
                </a:cxn>
                <a:cxn ang="0">
                  <a:pos x="0" y="536"/>
                </a:cxn>
                <a:cxn ang="0">
                  <a:pos x="3240" y="536"/>
                </a:cxn>
                <a:cxn ang="0">
                  <a:pos x="3132" y="469"/>
                </a:cxn>
                <a:cxn ang="0">
                  <a:pos x="3132" y="469"/>
                </a:cxn>
              </a:cxnLst>
              <a:rect l="0" t="0" r="r" b="b"/>
              <a:pathLst>
                <a:path w="3240" h="536">
                  <a:moveTo>
                    <a:pt x="3132" y="469"/>
                  </a:moveTo>
                  <a:lnTo>
                    <a:pt x="2995" y="395"/>
                  </a:lnTo>
                  <a:lnTo>
                    <a:pt x="2911" y="375"/>
                  </a:lnTo>
                  <a:lnTo>
                    <a:pt x="2678" y="228"/>
                  </a:lnTo>
                  <a:lnTo>
                    <a:pt x="2553" y="74"/>
                  </a:lnTo>
                  <a:lnTo>
                    <a:pt x="2457" y="7"/>
                  </a:lnTo>
                  <a:lnTo>
                    <a:pt x="2403" y="47"/>
                  </a:lnTo>
                  <a:lnTo>
                    <a:pt x="2289" y="74"/>
                  </a:lnTo>
                  <a:lnTo>
                    <a:pt x="2134" y="74"/>
                  </a:lnTo>
                  <a:lnTo>
                    <a:pt x="2044" y="128"/>
                  </a:lnTo>
                  <a:lnTo>
                    <a:pt x="1775" y="222"/>
                  </a:lnTo>
                  <a:lnTo>
                    <a:pt x="1602" y="181"/>
                  </a:lnTo>
                  <a:lnTo>
                    <a:pt x="1560" y="101"/>
                  </a:lnTo>
                  <a:lnTo>
                    <a:pt x="1542" y="87"/>
                  </a:lnTo>
                  <a:lnTo>
                    <a:pt x="1446" y="60"/>
                  </a:lnTo>
                  <a:lnTo>
                    <a:pt x="1375" y="74"/>
                  </a:lnTo>
                  <a:lnTo>
                    <a:pt x="1309" y="87"/>
                  </a:lnTo>
                  <a:lnTo>
                    <a:pt x="1243" y="13"/>
                  </a:lnTo>
                  <a:lnTo>
                    <a:pt x="1225" y="0"/>
                  </a:lnTo>
                  <a:lnTo>
                    <a:pt x="1189" y="0"/>
                  </a:lnTo>
                  <a:lnTo>
                    <a:pt x="1106" y="34"/>
                  </a:lnTo>
                  <a:lnTo>
                    <a:pt x="1106" y="34"/>
                  </a:lnTo>
                  <a:lnTo>
                    <a:pt x="1094" y="40"/>
                  </a:lnTo>
                  <a:lnTo>
                    <a:pt x="1070" y="54"/>
                  </a:lnTo>
                  <a:lnTo>
                    <a:pt x="1034" y="74"/>
                  </a:lnTo>
                  <a:lnTo>
                    <a:pt x="1004" y="74"/>
                  </a:lnTo>
                  <a:lnTo>
                    <a:pt x="986" y="74"/>
                  </a:lnTo>
                  <a:lnTo>
                    <a:pt x="956" y="81"/>
                  </a:lnTo>
                  <a:lnTo>
                    <a:pt x="920" y="94"/>
                  </a:lnTo>
                  <a:lnTo>
                    <a:pt x="884" y="107"/>
                  </a:lnTo>
                  <a:lnTo>
                    <a:pt x="843" y="128"/>
                  </a:lnTo>
                  <a:lnTo>
                    <a:pt x="813" y="141"/>
                  </a:lnTo>
                  <a:lnTo>
                    <a:pt x="789" y="148"/>
                  </a:lnTo>
                  <a:lnTo>
                    <a:pt x="783" y="154"/>
                  </a:lnTo>
                  <a:lnTo>
                    <a:pt x="556" y="228"/>
                  </a:lnTo>
                  <a:lnTo>
                    <a:pt x="394" y="294"/>
                  </a:lnTo>
                  <a:lnTo>
                    <a:pt x="107" y="462"/>
                  </a:lnTo>
                  <a:lnTo>
                    <a:pt x="0" y="536"/>
                  </a:lnTo>
                  <a:lnTo>
                    <a:pt x="3240" y="536"/>
                  </a:lnTo>
                  <a:lnTo>
                    <a:pt x="3132" y="469"/>
                  </a:lnTo>
                  <a:lnTo>
                    <a:pt x="3132" y="469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66667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grpSp>
          <p:nvGrpSpPr>
            <p:cNvPr id="50184" name="Group 8"/>
            <p:cNvGrpSpPr>
              <a:grpSpLocks/>
            </p:cNvGrpSpPr>
            <p:nvPr userDrawn="1"/>
          </p:nvGrpSpPr>
          <p:grpSpPr bwMode="auto">
            <a:xfrm>
              <a:off x="2486" y="3792"/>
              <a:ext cx="2458" cy="540"/>
              <a:chOff x="2486" y="3792"/>
              <a:chExt cx="2458" cy="540"/>
            </a:xfrm>
          </p:grpSpPr>
          <p:sp>
            <p:nvSpPr>
              <p:cNvPr id="50185" name="Freeform 9"/>
              <p:cNvSpPr>
                <a:spLocks/>
              </p:cNvSpPr>
              <p:nvPr userDrawn="1"/>
            </p:nvSpPr>
            <p:spPr bwMode="ltGray">
              <a:xfrm>
                <a:off x="3948" y="3799"/>
                <a:ext cx="996" cy="533"/>
              </a:xfrm>
              <a:custGeom>
                <a:avLst/>
                <a:gdLst/>
                <a:ahLst/>
                <a:cxnLst>
                  <a:cxn ang="0">
                    <a:pos x="636" y="373"/>
                  </a:cxn>
                  <a:cxn ang="0">
                    <a:pos x="495" y="370"/>
                  </a:cxn>
                  <a:cxn ang="0">
                    <a:pos x="280" y="249"/>
                  </a:cxn>
                  <a:cxn ang="0">
                    <a:pos x="127" y="66"/>
                  </a:cxn>
                  <a:cxn ang="0">
                    <a:pos x="0" y="0"/>
                  </a:cxn>
                  <a:cxn ang="0">
                    <a:pos x="22" y="26"/>
                  </a:cxn>
                  <a:cxn ang="0">
                    <a:pos x="0" y="65"/>
                  </a:cxn>
                  <a:cxn ang="0">
                    <a:pos x="30" y="119"/>
                  </a:cxn>
                  <a:cxn ang="0">
                    <a:pos x="75" y="243"/>
                  </a:cxn>
                  <a:cxn ang="0">
                    <a:pos x="45" y="422"/>
                  </a:cxn>
                  <a:cxn ang="0">
                    <a:pos x="200" y="329"/>
                  </a:cxn>
                  <a:cxn ang="0">
                    <a:pos x="612" y="533"/>
                  </a:cxn>
                  <a:cxn ang="0">
                    <a:pos x="996" y="529"/>
                  </a:cxn>
                  <a:cxn ang="0">
                    <a:pos x="828" y="473"/>
                  </a:cxn>
                  <a:cxn ang="0">
                    <a:pos x="636" y="373"/>
                  </a:cxn>
                </a:cxnLst>
                <a:rect l="0" t="0" r="r" b="b"/>
                <a:pathLst>
                  <a:path w="996" h="533">
                    <a:moveTo>
                      <a:pt x="636" y="373"/>
                    </a:moveTo>
                    <a:lnTo>
                      <a:pt x="495" y="370"/>
                    </a:lnTo>
                    <a:lnTo>
                      <a:pt x="280" y="249"/>
                    </a:lnTo>
                    <a:lnTo>
                      <a:pt x="127" y="66"/>
                    </a:lnTo>
                    <a:lnTo>
                      <a:pt x="0" y="0"/>
                    </a:lnTo>
                    <a:lnTo>
                      <a:pt x="22" y="26"/>
                    </a:lnTo>
                    <a:lnTo>
                      <a:pt x="0" y="65"/>
                    </a:lnTo>
                    <a:lnTo>
                      <a:pt x="30" y="119"/>
                    </a:lnTo>
                    <a:lnTo>
                      <a:pt x="75" y="243"/>
                    </a:lnTo>
                    <a:lnTo>
                      <a:pt x="45" y="422"/>
                    </a:lnTo>
                    <a:lnTo>
                      <a:pt x="200" y="329"/>
                    </a:lnTo>
                    <a:lnTo>
                      <a:pt x="612" y="533"/>
                    </a:lnTo>
                    <a:lnTo>
                      <a:pt x="996" y="529"/>
                    </a:lnTo>
                    <a:lnTo>
                      <a:pt x="828" y="473"/>
                    </a:lnTo>
                    <a:lnTo>
                      <a:pt x="636" y="373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186" name="Freeform 10"/>
              <p:cNvSpPr>
                <a:spLocks/>
              </p:cNvSpPr>
              <p:nvPr userDrawn="1"/>
            </p:nvSpPr>
            <p:spPr bwMode="ltGray">
              <a:xfrm>
                <a:off x="2677" y="3792"/>
                <a:ext cx="186" cy="395"/>
              </a:xfrm>
              <a:custGeom>
                <a:avLst/>
                <a:gdLst/>
                <a:ahLst/>
                <a:cxnLst>
                  <a:cxn ang="0">
                    <a:pos x="36" y="0"/>
                  </a:cxn>
                  <a:cxn ang="0">
                    <a:pos x="54" y="18"/>
                  </a:cxn>
                  <a:cxn ang="0">
                    <a:pos x="24" y="30"/>
                  </a:cxn>
                  <a:cxn ang="0">
                    <a:pos x="18" y="66"/>
                  </a:cxn>
                  <a:cxn ang="0">
                    <a:pos x="42" y="114"/>
                  </a:cxn>
                  <a:cxn ang="0">
                    <a:pos x="48" y="162"/>
                  </a:cxn>
                  <a:cxn ang="0">
                    <a:pos x="0" y="353"/>
                  </a:cxn>
                  <a:cxn ang="0">
                    <a:pos x="54" y="233"/>
                  </a:cxn>
                  <a:cxn ang="0">
                    <a:pos x="84" y="216"/>
                  </a:cxn>
                  <a:cxn ang="0">
                    <a:pos x="126" y="126"/>
                  </a:cxn>
                  <a:cxn ang="0">
                    <a:pos x="144" y="120"/>
                  </a:cxn>
                  <a:cxn ang="0">
                    <a:pos x="144" y="90"/>
                  </a:cxn>
                  <a:cxn ang="0">
                    <a:pos x="186" y="66"/>
                  </a:cxn>
                  <a:cxn ang="0">
                    <a:pos x="162" y="60"/>
                  </a:cxn>
                  <a:cxn ang="0">
                    <a:pos x="36" y="0"/>
                  </a:cxn>
                  <a:cxn ang="0">
                    <a:pos x="36" y="0"/>
                  </a:cxn>
                </a:cxnLst>
                <a:rect l="0" t="0" r="r" b="b"/>
                <a:pathLst>
                  <a:path w="186" h="353">
                    <a:moveTo>
                      <a:pt x="36" y="0"/>
                    </a:moveTo>
                    <a:lnTo>
                      <a:pt x="54" y="18"/>
                    </a:lnTo>
                    <a:lnTo>
                      <a:pt x="24" y="30"/>
                    </a:lnTo>
                    <a:lnTo>
                      <a:pt x="18" y="66"/>
                    </a:lnTo>
                    <a:lnTo>
                      <a:pt x="42" y="114"/>
                    </a:lnTo>
                    <a:lnTo>
                      <a:pt x="48" y="162"/>
                    </a:lnTo>
                    <a:lnTo>
                      <a:pt x="0" y="353"/>
                    </a:lnTo>
                    <a:lnTo>
                      <a:pt x="54" y="233"/>
                    </a:lnTo>
                    <a:lnTo>
                      <a:pt x="84" y="216"/>
                    </a:lnTo>
                    <a:lnTo>
                      <a:pt x="126" y="126"/>
                    </a:lnTo>
                    <a:lnTo>
                      <a:pt x="144" y="120"/>
                    </a:lnTo>
                    <a:lnTo>
                      <a:pt x="144" y="90"/>
                    </a:lnTo>
                    <a:lnTo>
                      <a:pt x="186" y="66"/>
                    </a:lnTo>
                    <a:lnTo>
                      <a:pt x="162" y="60"/>
                    </a:lnTo>
                    <a:lnTo>
                      <a:pt x="36" y="0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187" name="Freeform 11"/>
              <p:cNvSpPr>
                <a:spLocks/>
              </p:cNvSpPr>
              <p:nvPr userDrawn="1"/>
            </p:nvSpPr>
            <p:spPr bwMode="ltGray">
              <a:xfrm>
                <a:off x="3030" y="3893"/>
                <a:ext cx="378" cy="271"/>
              </a:xfrm>
              <a:custGeom>
                <a:avLst/>
                <a:gdLst/>
                <a:ahLst/>
                <a:cxnLst>
                  <a:cxn ang="0">
                    <a:pos x="18" y="0"/>
                  </a:cxn>
                  <a:cxn ang="0">
                    <a:pos x="12" y="13"/>
                  </a:cxn>
                  <a:cxn ang="0">
                    <a:pos x="0" y="40"/>
                  </a:cxn>
                  <a:cxn ang="0">
                    <a:pos x="60" y="121"/>
                  </a:cxn>
                  <a:cxn ang="0">
                    <a:pos x="310" y="271"/>
                  </a:cxn>
                  <a:cxn ang="0">
                    <a:pos x="290" y="139"/>
                  </a:cxn>
                  <a:cxn ang="0">
                    <a:pos x="378" y="76"/>
                  </a:cxn>
                  <a:cxn ang="0">
                    <a:pos x="251" y="94"/>
                  </a:cxn>
                  <a:cxn ang="0">
                    <a:pos x="90" y="54"/>
                  </a:cxn>
                  <a:cxn ang="0">
                    <a:pos x="18" y="0"/>
                  </a:cxn>
                  <a:cxn ang="0">
                    <a:pos x="18" y="0"/>
                  </a:cxn>
                </a:cxnLst>
                <a:rect l="0" t="0" r="r" b="b"/>
                <a:pathLst>
                  <a:path w="378" h="271">
                    <a:moveTo>
                      <a:pt x="18" y="0"/>
                    </a:moveTo>
                    <a:lnTo>
                      <a:pt x="12" y="13"/>
                    </a:lnTo>
                    <a:lnTo>
                      <a:pt x="0" y="40"/>
                    </a:lnTo>
                    <a:lnTo>
                      <a:pt x="60" y="121"/>
                    </a:lnTo>
                    <a:lnTo>
                      <a:pt x="310" y="271"/>
                    </a:lnTo>
                    <a:lnTo>
                      <a:pt x="290" y="139"/>
                    </a:lnTo>
                    <a:lnTo>
                      <a:pt x="378" y="76"/>
                    </a:lnTo>
                    <a:lnTo>
                      <a:pt x="251" y="94"/>
                    </a:lnTo>
                    <a:lnTo>
                      <a:pt x="90" y="54"/>
                    </a:lnTo>
                    <a:lnTo>
                      <a:pt x="18" y="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188" name="Freeform 12"/>
              <p:cNvSpPr>
                <a:spLocks/>
              </p:cNvSpPr>
              <p:nvPr userDrawn="1"/>
            </p:nvSpPr>
            <p:spPr bwMode="ltGray">
              <a:xfrm>
                <a:off x="3628" y="3866"/>
                <a:ext cx="155" cy="74"/>
              </a:xfrm>
              <a:custGeom>
                <a:avLst/>
                <a:gdLst/>
                <a:ahLst/>
                <a:cxnLst>
                  <a:cxn ang="0">
                    <a:pos x="114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6" y="6"/>
                  </a:cxn>
                  <a:cxn ang="0">
                    <a:pos x="6" y="18"/>
                  </a:cxn>
                  <a:cxn ang="0">
                    <a:pos x="0" y="24"/>
                  </a:cxn>
                  <a:cxn ang="0">
                    <a:pos x="78" y="60"/>
                  </a:cxn>
                  <a:cxn ang="0">
                    <a:pos x="96" y="42"/>
                  </a:cxn>
                  <a:cxn ang="0">
                    <a:pos x="155" y="66"/>
                  </a:cxn>
                  <a:cxn ang="0">
                    <a:pos x="126" y="24"/>
                  </a:cxn>
                  <a:cxn ang="0">
                    <a:pos x="149" y="0"/>
                  </a:cxn>
                  <a:cxn ang="0">
                    <a:pos x="114" y="0"/>
                  </a:cxn>
                  <a:cxn ang="0">
                    <a:pos x="114" y="0"/>
                  </a:cxn>
                </a:cxnLst>
                <a:rect l="0" t="0" r="r" b="b"/>
                <a:pathLst>
                  <a:path w="155" h="66">
                    <a:moveTo>
                      <a:pt x="114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6" y="6"/>
                    </a:lnTo>
                    <a:lnTo>
                      <a:pt x="6" y="18"/>
                    </a:lnTo>
                    <a:lnTo>
                      <a:pt x="0" y="24"/>
                    </a:lnTo>
                    <a:lnTo>
                      <a:pt x="78" y="60"/>
                    </a:lnTo>
                    <a:lnTo>
                      <a:pt x="96" y="42"/>
                    </a:lnTo>
                    <a:lnTo>
                      <a:pt x="155" y="66"/>
                    </a:lnTo>
                    <a:lnTo>
                      <a:pt x="126" y="24"/>
                    </a:lnTo>
                    <a:lnTo>
                      <a:pt x="149" y="0"/>
                    </a:lnTo>
                    <a:lnTo>
                      <a:pt x="114" y="0"/>
                    </a:lnTo>
                    <a:lnTo>
                      <a:pt x="114" y="0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0189" name="Freeform 13"/>
              <p:cNvSpPr>
                <a:spLocks/>
              </p:cNvSpPr>
              <p:nvPr userDrawn="1"/>
            </p:nvSpPr>
            <p:spPr bwMode="ltGray">
              <a:xfrm>
                <a:off x="2486" y="3859"/>
                <a:ext cx="42" cy="81"/>
              </a:xfrm>
              <a:custGeom>
                <a:avLst/>
                <a:gdLst/>
                <a:ahLst/>
                <a:cxnLst>
                  <a:cxn ang="0">
                    <a:pos x="6" y="36"/>
                  </a:cxn>
                  <a:cxn ang="0">
                    <a:pos x="0" y="18"/>
                  </a:cxn>
                  <a:cxn ang="0">
                    <a:pos x="12" y="6"/>
                  </a:cxn>
                  <a:cxn ang="0">
                    <a:pos x="0" y="6"/>
                  </a:cxn>
                  <a:cxn ang="0">
                    <a:pos x="12" y="6"/>
                  </a:cxn>
                  <a:cxn ang="0">
                    <a:pos x="24" y="6"/>
                  </a:cxn>
                  <a:cxn ang="0">
                    <a:pos x="36" y="6"/>
                  </a:cxn>
                  <a:cxn ang="0">
                    <a:pos x="42" y="0"/>
                  </a:cxn>
                  <a:cxn ang="0">
                    <a:pos x="30" y="18"/>
                  </a:cxn>
                  <a:cxn ang="0">
                    <a:pos x="42" y="48"/>
                  </a:cxn>
                  <a:cxn ang="0">
                    <a:pos x="12" y="72"/>
                  </a:cxn>
                  <a:cxn ang="0">
                    <a:pos x="6" y="36"/>
                  </a:cxn>
                  <a:cxn ang="0">
                    <a:pos x="6" y="36"/>
                  </a:cxn>
                </a:cxnLst>
                <a:rect l="0" t="0" r="r" b="b"/>
                <a:pathLst>
                  <a:path w="42" h="72">
                    <a:moveTo>
                      <a:pt x="6" y="36"/>
                    </a:moveTo>
                    <a:lnTo>
                      <a:pt x="0" y="18"/>
                    </a:lnTo>
                    <a:lnTo>
                      <a:pt x="12" y="6"/>
                    </a:lnTo>
                    <a:lnTo>
                      <a:pt x="0" y="6"/>
                    </a:lnTo>
                    <a:lnTo>
                      <a:pt x="12" y="6"/>
                    </a:lnTo>
                    <a:lnTo>
                      <a:pt x="24" y="6"/>
                    </a:lnTo>
                    <a:lnTo>
                      <a:pt x="36" y="6"/>
                    </a:lnTo>
                    <a:lnTo>
                      <a:pt x="42" y="0"/>
                    </a:lnTo>
                    <a:lnTo>
                      <a:pt x="30" y="18"/>
                    </a:lnTo>
                    <a:lnTo>
                      <a:pt x="42" y="48"/>
                    </a:lnTo>
                    <a:lnTo>
                      <a:pt x="12" y="72"/>
                    </a:lnTo>
                    <a:lnTo>
                      <a:pt x="6" y="36"/>
                    </a:lnTo>
                    <a:lnTo>
                      <a:pt x="6" y="36"/>
                    </a:lnTo>
                    <a:close/>
                  </a:path>
                </a:pathLst>
              </a:custGeom>
              <a:solidFill>
                <a:schemeClr val="bg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50190" name="Freeform 14"/>
            <p:cNvSpPr>
              <a:spLocks/>
            </p:cNvSpPr>
            <p:nvPr userDrawn="1"/>
          </p:nvSpPr>
          <p:spPr bwMode="ltGray">
            <a:xfrm>
              <a:off x="0" y="3792"/>
              <a:ext cx="3976" cy="535"/>
            </a:xfrm>
            <a:custGeom>
              <a:avLst/>
              <a:gdLst/>
              <a:ahLst/>
              <a:cxnLst>
                <a:cxn ang="0">
                  <a:pos x="3976" y="527"/>
                </a:cxn>
                <a:cxn ang="0">
                  <a:pos x="3970" y="527"/>
                </a:cxn>
                <a:cxn ang="0">
                  <a:pos x="3844" y="509"/>
                </a:cxn>
                <a:cxn ang="0">
                  <a:pos x="2487" y="305"/>
                </a:cxn>
                <a:cxn ang="0">
                  <a:pos x="2039" y="36"/>
                </a:cxn>
                <a:cxn ang="0">
                  <a:pos x="1907" y="24"/>
                </a:cxn>
                <a:cxn ang="0">
                  <a:pos x="1883" y="54"/>
                </a:cxn>
                <a:cxn ang="0">
                  <a:pos x="1859" y="54"/>
                </a:cxn>
                <a:cxn ang="0">
                  <a:pos x="1830" y="30"/>
                </a:cxn>
                <a:cxn ang="0">
                  <a:pos x="1704" y="102"/>
                </a:cxn>
                <a:cxn ang="0">
                  <a:pos x="1608" y="126"/>
                </a:cxn>
                <a:cxn ang="0">
                  <a:pos x="1561" y="132"/>
                </a:cxn>
                <a:cxn ang="0">
                  <a:pos x="1495" y="102"/>
                </a:cxn>
                <a:cxn ang="0">
                  <a:pos x="1357" y="126"/>
                </a:cxn>
                <a:cxn ang="0">
                  <a:pos x="1285" y="24"/>
                </a:cxn>
                <a:cxn ang="0">
                  <a:pos x="1280" y="18"/>
                </a:cxn>
                <a:cxn ang="0">
                  <a:pos x="1262" y="12"/>
                </a:cxn>
                <a:cxn ang="0">
                  <a:pos x="1238" y="6"/>
                </a:cxn>
                <a:cxn ang="0">
                  <a:pos x="1220" y="0"/>
                </a:cxn>
                <a:cxn ang="0">
                  <a:pos x="1196" y="0"/>
                </a:cxn>
                <a:cxn ang="0">
                  <a:pos x="1166" y="0"/>
                </a:cxn>
                <a:cxn ang="0">
                  <a:pos x="1142" y="0"/>
                </a:cxn>
                <a:cxn ang="0">
                  <a:pos x="1136" y="0"/>
                </a:cxn>
                <a:cxn ang="0">
                  <a:pos x="1130" y="0"/>
                </a:cxn>
                <a:cxn ang="0">
                  <a:pos x="1124" y="6"/>
                </a:cxn>
                <a:cxn ang="0">
                  <a:pos x="1118" y="12"/>
                </a:cxn>
                <a:cxn ang="0">
                  <a:pos x="1100" y="18"/>
                </a:cxn>
                <a:cxn ang="0">
                  <a:pos x="1088" y="18"/>
                </a:cxn>
                <a:cxn ang="0">
                  <a:pos x="1070" y="24"/>
                </a:cxn>
                <a:cxn ang="0">
                  <a:pos x="1052" y="30"/>
                </a:cxn>
                <a:cxn ang="0">
                  <a:pos x="1034" y="36"/>
                </a:cxn>
                <a:cxn ang="0">
                  <a:pos x="1028" y="42"/>
                </a:cxn>
                <a:cxn ang="0">
                  <a:pos x="969" y="60"/>
                </a:cxn>
                <a:cxn ang="0">
                  <a:pos x="921" y="72"/>
                </a:cxn>
                <a:cxn ang="0">
                  <a:pos x="855" y="48"/>
                </a:cxn>
                <a:cxn ang="0">
                  <a:pos x="825" y="48"/>
                </a:cxn>
                <a:cxn ang="0">
                  <a:pos x="759" y="72"/>
                </a:cxn>
                <a:cxn ang="0">
                  <a:pos x="735" y="72"/>
                </a:cxn>
                <a:cxn ang="0">
                  <a:pos x="706" y="60"/>
                </a:cxn>
                <a:cxn ang="0">
                  <a:pos x="640" y="60"/>
                </a:cxn>
                <a:cxn ang="0">
                  <a:pos x="544" y="72"/>
                </a:cxn>
                <a:cxn ang="0">
                  <a:pos x="389" y="18"/>
                </a:cxn>
                <a:cxn ang="0">
                  <a:pos x="323" y="60"/>
                </a:cxn>
                <a:cxn ang="0">
                  <a:pos x="317" y="60"/>
                </a:cxn>
                <a:cxn ang="0">
                  <a:pos x="305" y="72"/>
                </a:cxn>
                <a:cxn ang="0">
                  <a:pos x="287" y="78"/>
                </a:cxn>
                <a:cxn ang="0">
                  <a:pos x="263" y="90"/>
                </a:cxn>
                <a:cxn ang="0">
                  <a:pos x="203" y="120"/>
                </a:cxn>
                <a:cxn ang="0">
                  <a:pos x="149" y="150"/>
                </a:cxn>
                <a:cxn ang="0">
                  <a:pos x="78" y="168"/>
                </a:cxn>
                <a:cxn ang="0">
                  <a:pos x="0" y="180"/>
                </a:cxn>
                <a:cxn ang="0">
                  <a:pos x="0" y="527"/>
                </a:cxn>
                <a:cxn ang="0">
                  <a:pos x="1010" y="527"/>
                </a:cxn>
                <a:cxn ang="0">
                  <a:pos x="3725" y="527"/>
                </a:cxn>
                <a:cxn ang="0">
                  <a:pos x="3976" y="527"/>
                </a:cxn>
                <a:cxn ang="0">
                  <a:pos x="3976" y="527"/>
                </a:cxn>
              </a:cxnLst>
              <a:rect l="0" t="0" r="r" b="b"/>
              <a:pathLst>
                <a:path w="3976" h="527">
                  <a:moveTo>
                    <a:pt x="3976" y="527"/>
                  </a:moveTo>
                  <a:lnTo>
                    <a:pt x="3970" y="527"/>
                  </a:lnTo>
                  <a:lnTo>
                    <a:pt x="3844" y="509"/>
                  </a:lnTo>
                  <a:lnTo>
                    <a:pt x="2487" y="305"/>
                  </a:lnTo>
                  <a:lnTo>
                    <a:pt x="2039" y="36"/>
                  </a:lnTo>
                  <a:lnTo>
                    <a:pt x="1907" y="24"/>
                  </a:lnTo>
                  <a:lnTo>
                    <a:pt x="1883" y="54"/>
                  </a:lnTo>
                  <a:lnTo>
                    <a:pt x="1859" y="54"/>
                  </a:lnTo>
                  <a:lnTo>
                    <a:pt x="1830" y="30"/>
                  </a:lnTo>
                  <a:lnTo>
                    <a:pt x="1704" y="102"/>
                  </a:lnTo>
                  <a:lnTo>
                    <a:pt x="1608" y="126"/>
                  </a:lnTo>
                  <a:lnTo>
                    <a:pt x="1561" y="132"/>
                  </a:lnTo>
                  <a:lnTo>
                    <a:pt x="1495" y="102"/>
                  </a:lnTo>
                  <a:lnTo>
                    <a:pt x="1357" y="126"/>
                  </a:lnTo>
                  <a:lnTo>
                    <a:pt x="1285" y="24"/>
                  </a:lnTo>
                  <a:lnTo>
                    <a:pt x="1280" y="18"/>
                  </a:lnTo>
                  <a:lnTo>
                    <a:pt x="1262" y="12"/>
                  </a:lnTo>
                  <a:lnTo>
                    <a:pt x="1238" y="6"/>
                  </a:lnTo>
                  <a:lnTo>
                    <a:pt x="1220" y="0"/>
                  </a:lnTo>
                  <a:lnTo>
                    <a:pt x="1196" y="0"/>
                  </a:lnTo>
                  <a:lnTo>
                    <a:pt x="1166" y="0"/>
                  </a:lnTo>
                  <a:lnTo>
                    <a:pt x="1142" y="0"/>
                  </a:lnTo>
                  <a:lnTo>
                    <a:pt x="1136" y="0"/>
                  </a:lnTo>
                  <a:lnTo>
                    <a:pt x="1130" y="0"/>
                  </a:lnTo>
                  <a:lnTo>
                    <a:pt x="1124" y="6"/>
                  </a:lnTo>
                  <a:lnTo>
                    <a:pt x="1118" y="12"/>
                  </a:lnTo>
                  <a:lnTo>
                    <a:pt x="1100" y="18"/>
                  </a:lnTo>
                  <a:lnTo>
                    <a:pt x="1088" y="18"/>
                  </a:lnTo>
                  <a:lnTo>
                    <a:pt x="1070" y="24"/>
                  </a:lnTo>
                  <a:lnTo>
                    <a:pt x="1052" y="30"/>
                  </a:lnTo>
                  <a:lnTo>
                    <a:pt x="1034" y="36"/>
                  </a:lnTo>
                  <a:lnTo>
                    <a:pt x="1028" y="42"/>
                  </a:lnTo>
                  <a:lnTo>
                    <a:pt x="969" y="60"/>
                  </a:lnTo>
                  <a:lnTo>
                    <a:pt x="921" y="72"/>
                  </a:lnTo>
                  <a:lnTo>
                    <a:pt x="855" y="48"/>
                  </a:lnTo>
                  <a:lnTo>
                    <a:pt x="825" y="48"/>
                  </a:lnTo>
                  <a:lnTo>
                    <a:pt x="759" y="72"/>
                  </a:lnTo>
                  <a:lnTo>
                    <a:pt x="735" y="72"/>
                  </a:lnTo>
                  <a:lnTo>
                    <a:pt x="706" y="60"/>
                  </a:lnTo>
                  <a:lnTo>
                    <a:pt x="640" y="60"/>
                  </a:lnTo>
                  <a:lnTo>
                    <a:pt x="544" y="72"/>
                  </a:lnTo>
                  <a:lnTo>
                    <a:pt x="389" y="18"/>
                  </a:lnTo>
                  <a:lnTo>
                    <a:pt x="323" y="60"/>
                  </a:lnTo>
                  <a:lnTo>
                    <a:pt x="317" y="60"/>
                  </a:lnTo>
                  <a:lnTo>
                    <a:pt x="305" y="72"/>
                  </a:lnTo>
                  <a:lnTo>
                    <a:pt x="287" y="78"/>
                  </a:lnTo>
                  <a:lnTo>
                    <a:pt x="263" y="90"/>
                  </a:lnTo>
                  <a:lnTo>
                    <a:pt x="203" y="120"/>
                  </a:lnTo>
                  <a:lnTo>
                    <a:pt x="149" y="150"/>
                  </a:lnTo>
                  <a:lnTo>
                    <a:pt x="78" y="168"/>
                  </a:lnTo>
                  <a:lnTo>
                    <a:pt x="0" y="180"/>
                  </a:lnTo>
                  <a:lnTo>
                    <a:pt x="0" y="527"/>
                  </a:lnTo>
                  <a:lnTo>
                    <a:pt x="1010" y="527"/>
                  </a:lnTo>
                  <a:lnTo>
                    <a:pt x="3725" y="527"/>
                  </a:lnTo>
                  <a:lnTo>
                    <a:pt x="3976" y="527"/>
                  </a:lnTo>
                  <a:lnTo>
                    <a:pt x="3976" y="527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tint val="75686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0191" name="Group 15"/>
          <p:cNvGrpSpPr>
            <a:grpSpLocks/>
          </p:cNvGrpSpPr>
          <p:nvPr/>
        </p:nvGrpSpPr>
        <p:grpSpPr bwMode="auto">
          <a:xfrm>
            <a:off x="627063" y="6021388"/>
            <a:ext cx="5684837" cy="849312"/>
            <a:chOff x="395" y="3793"/>
            <a:chExt cx="3581" cy="535"/>
          </a:xfrm>
        </p:grpSpPr>
        <p:sp>
          <p:nvSpPr>
            <p:cNvPr id="50192" name="Freeform 16"/>
            <p:cNvSpPr>
              <a:spLocks/>
            </p:cNvSpPr>
            <p:nvPr/>
          </p:nvSpPr>
          <p:spPr bwMode="auto">
            <a:xfrm>
              <a:off x="1196" y="3793"/>
              <a:ext cx="365" cy="291"/>
            </a:xfrm>
            <a:custGeom>
              <a:avLst/>
              <a:gdLst/>
              <a:ahLst/>
              <a:cxnLst>
                <a:cxn ang="0">
                  <a:pos x="24" y="24"/>
                </a:cxn>
                <a:cxn ang="0">
                  <a:pos x="0" y="60"/>
                </a:cxn>
                <a:cxn ang="0">
                  <a:pos x="66" y="108"/>
                </a:cxn>
                <a:cxn ang="0">
                  <a:pos x="143" y="180"/>
                </a:cxn>
                <a:cxn ang="0">
                  <a:pos x="191" y="168"/>
                </a:cxn>
                <a:cxn ang="0">
                  <a:pos x="341" y="287"/>
                </a:cxn>
                <a:cxn ang="0">
                  <a:pos x="305" y="174"/>
                </a:cxn>
                <a:cxn ang="0">
                  <a:pos x="365" y="132"/>
                </a:cxn>
                <a:cxn ang="0">
                  <a:pos x="359" y="126"/>
                </a:cxn>
                <a:cxn ang="0">
                  <a:pos x="335" y="114"/>
                </a:cxn>
                <a:cxn ang="0">
                  <a:pos x="299" y="90"/>
                </a:cxn>
                <a:cxn ang="0">
                  <a:pos x="257" y="72"/>
                </a:cxn>
                <a:cxn ang="0">
                  <a:pos x="215" y="54"/>
                </a:cxn>
                <a:cxn ang="0">
                  <a:pos x="173" y="36"/>
                </a:cxn>
                <a:cxn ang="0">
                  <a:pos x="143" y="24"/>
                </a:cxn>
                <a:cxn ang="0">
                  <a:pos x="131" y="18"/>
                </a:cxn>
                <a:cxn ang="0">
                  <a:pos x="107" y="18"/>
                </a:cxn>
                <a:cxn ang="0">
                  <a:pos x="95" y="18"/>
                </a:cxn>
                <a:cxn ang="0">
                  <a:pos x="72" y="12"/>
                </a:cxn>
                <a:cxn ang="0">
                  <a:pos x="66" y="12"/>
                </a:cxn>
                <a:cxn ang="0">
                  <a:pos x="54" y="6"/>
                </a:cxn>
                <a:cxn ang="0">
                  <a:pos x="42" y="0"/>
                </a:cxn>
                <a:cxn ang="0">
                  <a:pos x="30" y="0"/>
                </a:cxn>
                <a:cxn ang="0">
                  <a:pos x="24" y="24"/>
                </a:cxn>
                <a:cxn ang="0">
                  <a:pos x="24" y="24"/>
                </a:cxn>
              </a:cxnLst>
              <a:rect l="0" t="0" r="r" b="b"/>
              <a:pathLst>
                <a:path w="365" h="287">
                  <a:moveTo>
                    <a:pt x="24" y="24"/>
                  </a:moveTo>
                  <a:lnTo>
                    <a:pt x="0" y="60"/>
                  </a:lnTo>
                  <a:lnTo>
                    <a:pt x="66" y="108"/>
                  </a:lnTo>
                  <a:lnTo>
                    <a:pt x="143" y="180"/>
                  </a:lnTo>
                  <a:lnTo>
                    <a:pt x="191" y="168"/>
                  </a:lnTo>
                  <a:lnTo>
                    <a:pt x="341" y="287"/>
                  </a:lnTo>
                  <a:lnTo>
                    <a:pt x="305" y="174"/>
                  </a:lnTo>
                  <a:lnTo>
                    <a:pt x="365" y="132"/>
                  </a:lnTo>
                  <a:lnTo>
                    <a:pt x="359" y="126"/>
                  </a:lnTo>
                  <a:lnTo>
                    <a:pt x="335" y="114"/>
                  </a:lnTo>
                  <a:lnTo>
                    <a:pt x="299" y="90"/>
                  </a:lnTo>
                  <a:lnTo>
                    <a:pt x="257" y="72"/>
                  </a:lnTo>
                  <a:lnTo>
                    <a:pt x="215" y="54"/>
                  </a:lnTo>
                  <a:lnTo>
                    <a:pt x="173" y="36"/>
                  </a:lnTo>
                  <a:lnTo>
                    <a:pt x="143" y="24"/>
                  </a:lnTo>
                  <a:lnTo>
                    <a:pt x="131" y="18"/>
                  </a:lnTo>
                  <a:lnTo>
                    <a:pt x="107" y="18"/>
                  </a:lnTo>
                  <a:lnTo>
                    <a:pt x="95" y="18"/>
                  </a:lnTo>
                  <a:lnTo>
                    <a:pt x="72" y="12"/>
                  </a:lnTo>
                  <a:lnTo>
                    <a:pt x="66" y="12"/>
                  </a:lnTo>
                  <a:lnTo>
                    <a:pt x="54" y="6"/>
                  </a:lnTo>
                  <a:lnTo>
                    <a:pt x="42" y="0"/>
                  </a:lnTo>
                  <a:lnTo>
                    <a:pt x="30" y="0"/>
                  </a:lnTo>
                  <a:lnTo>
                    <a:pt x="24" y="24"/>
                  </a:lnTo>
                  <a:lnTo>
                    <a:pt x="24" y="24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3" name="Freeform 17"/>
            <p:cNvSpPr>
              <a:spLocks/>
            </p:cNvSpPr>
            <p:nvPr/>
          </p:nvSpPr>
          <p:spPr bwMode="auto">
            <a:xfrm>
              <a:off x="1943" y="3829"/>
              <a:ext cx="2033" cy="499"/>
            </a:xfrm>
            <a:custGeom>
              <a:avLst/>
              <a:gdLst/>
              <a:ahLst/>
              <a:cxnLst>
                <a:cxn ang="0">
                  <a:pos x="186" y="18"/>
                </a:cxn>
                <a:cxn ang="0">
                  <a:pos x="138" y="6"/>
                </a:cxn>
                <a:cxn ang="0">
                  <a:pos x="96" y="0"/>
                </a:cxn>
                <a:cxn ang="0">
                  <a:pos x="36" y="0"/>
                </a:cxn>
                <a:cxn ang="0">
                  <a:pos x="12" y="25"/>
                </a:cxn>
                <a:cxn ang="0">
                  <a:pos x="0" y="128"/>
                </a:cxn>
                <a:cxn ang="0">
                  <a:pos x="60" y="104"/>
                </a:cxn>
                <a:cxn ang="0">
                  <a:pos x="90" y="134"/>
                </a:cxn>
                <a:cxn ang="0">
                  <a:pos x="150" y="153"/>
                </a:cxn>
                <a:cxn ang="0">
                  <a:pos x="209" y="273"/>
                </a:cxn>
                <a:cxn ang="0">
                  <a:pos x="401" y="359"/>
                </a:cxn>
                <a:cxn ang="0">
                  <a:pos x="777" y="359"/>
                </a:cxn>
                <a:cxn ang="0">
                  <a:pos x="2033" y="499"/>
                </a:cxn>
                <a:cxn ang="0">
                  <a:pos x="2033" y="499"/>
                </a:cxn>
                <a:cxn ang="0">
                  <a:pos x="1991" y="493"/>
                </a:cxn>
                <a:cxn ang="0">
                  <a:pos x="676" y="243"/>
                </a:cxn>
                <a:cxn ang="0">
                  <a:pos x="514" y="159"/>
                </a:cxn>
                <a:cxn ang="0">
                  <a:pos x="425" y="110"/>
                </a:cxn>
                <a:cxn ang="0">
                  <a:pos x="365" y="92"/>
                </a:cxn>
                <a:cxn ang="0">
                  <a:pos x="281" y="61"/>
                </a:cxn>
                <a:cxn ang="0">
                  <a:pos x="186" y="18"/>
                </a:cxn>
                <a:cxn ang="0">
                  <a:pos x="186" y="18"/>
                </a:cxn>
              </a:cxnLst>
              <a:rect l="0" t="0" r="r" b="b"/>
              <a:pathLst>
                <a:path w="2033" h="499">
                  <a:moveTo>
                    <a:pt x="186" y="18"/>
                  </a:moveTo>
                  <a:lnTo>
                    <a:pt x="138" y="6"/>
                  </a:lnTo>
                  <a:lnTo>
                    <a:pt x="96" y="0"/>
                  </a:lnTo>
                  <a:lnTo>
                    <a:pt x="36" y="0"/>
                  </a:lnTo>
                  <a:lnTo>
                    <a:pt x="12" y="25"/>
                  </a:lnTo>
                  <a:lnTo>
                    <a:pt x="0" y="128"/>
                  </a:lnTo>
                  <a:lnTo>
                    <a:pt x="60" y="104"/>
                  </a:lnTo>
                  <a:lnTo>
                    <a:pt x="90" y="134"/>
                  </a:lnTo>
                  <a:lnTo>
                    <a:pt x="150" y="153"/>
                  </a:lnTo>
                  <a:lnTo>
                    <a:pt x="209" y="273"/>
                  </a:lnTo>
                  <a:lnTo>
                    <a:pt x="401" y="359"/>
                  </a:lnTo>
                  <a:lnTo>
                    <a:pt x="777" y="359"/>
                  </a:lnTo>
                  <a:lnTo>
                    <a:pt x="2033" y="499"/>
                  </a:lnTo>
                  <a:lnTo>
                    <a:pt x="2033" y="499"/>
                  </a:lnTo>
                  <a:lnTo>
                    <a:pt x="1991" y="493"/>
                  </a:lnTo>
                  <a:lnTo>
                    <a:pt x="676" y="243"/>
                  </a:lnTo>
                  <a:lnTo>
                    <a:pt x="514" y="159"/>
                  </a:lnTo>
                  <a:lnTo>
                    <a:pt x="425" y="110"/>
                  </a:lnTo>
                  <a:lnTo>
                    <a:pt x="365" y="92"/>
                  </a:lnTo>
                  <a:lnTo>
                    <a:pt x="281" y="61"/>
                  </a:lnTo>
                  <a:lnTo>
                    <a:pt x="186" y="18"/>
                  </a:lnTo>
                  <a:lnTo>
                    <a:pt x="186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4" name="Freeform 18"/>
            <p:cNvSpPr>
              <a:spLocks/>
            </p:cNvSpPr>
            <p:nvPr/>
          </p:nvSpPr>
          <p:spPr bwMode="auto">
            <a:xfrm>
              <a:off x="1830" y="3823"/>
              <a:ext cx="71" cy="61"/>
            </a:xfrm>
            <a:custGeom>
              <a:avLst/>
              <a:gdLst/>
              <a:ahLst/>
              <a:cxnLst>
                <a:cxn ang="0">
                  <a:pos x="0" y="18"/>
                </a:cxn>
                <a:cxn ang="0">
                  <a:pos x="6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29" y="18"/>
                </a:cxn>
                <a:cxn ang="0">
                  <a:pos x="53" y="18"/>
                </a:cxn>
                <a:cxn ang="0">
                  <a:pos x="59" y="30"/>
                </a:cxn>
                <a:cxn ang="0">
                  <a:pos x="65" y="42"/>
                </a:cxn>
                <a:cxn ang="0">
                  <a:pos x="71" y="54"/>
                </a:cxn>
                <a:cxn ang="0">
                  <a:pos x="71" y="60"/>
                </a:cxn>
                <a:cxn ang="0">
                  <a:pos x="59" y="54"/>
                </a:cxn>
                <a:cxn ang="0">
                  <a:pos x="47" y="42"/>
                </a:cxn>
                <a:cxn ang="0">
                  <a:pos x="23" y="30"/>
                </a:cxn>
                <a:cxn ang="0">
                  <a:pos x="23" y="36"/>
                </a:cxn>
                <a:cxn ang="0">
                  <a:pos x="18" y="42"/>
                </a:cxn>
                <a:cxn ang="0">
                  <a:pos x="12" y="48"/>
                </a:cxn>
                <a:cxn ang="0">
                  <a:pos x="6" y="48"/>
                </a:cxn>
                <a:cxn ang="0">
                  <a:pos x="6" y="48"/>
                </a:cxn>
                <a:cxn ang="0">
                  <a:pos x="6" y="36"/>
                </a:cxn>
                <a:cxn ang="0">
                  <a:pos x="0" y="18"/>
                </a:cxn>
                <a:cxn ang="0">
                  <a:pos x="0" y="18"/>
                </a:cxn>
              </a:cxnLst>
              <a:rect l="0" t="0" r="r" b="b"/>
              <a:pathLst>
                <a:path w="71" h="60">
                  <a:moveTo>
                    <a:pt x="0" y="18"/>
                  </a:moveTo>
                  <a:lnTo>
                    <a:pt x="6" y="18"/>
                  </a:lnTo>
                  <a:lnTo>
                    <a:pt x="12" y="12"/>
                  </a:lnTo>
                  <a:lnTo>
                    <a:pt x="6" y="6"/>
                  </a:lnTo>
                  <a:lnTo>
                    <a:pt x="0" y="0"/>
                  </a:lnTo>
                  <a:lnTo>
                    <a:pt x="29" y="18"/>
                  </a:lnTo>
                  <a:lnTo>
                    <a:pt x="53" y="18"/>
                  </a:lnTo>
                  <a:lnTo>
                    <a:pt x="59" y="30"/>
                  </a:lnTo>
                  <a:lnTo>
                    <a:pt x="65" y="42"/>
                  </a:lnTo>
                  <a:lnTo>
                    <a:pt x="71" y="54"/>
                  </a:lnTo>
                  <a:lnTo>
                    <a:pt x="71" y="60"/>
                  </a:lnTo>
                  <a:lnTo>
                    <a:pt x="59" y="54"/>
                  </a:lnTo>
                  <a:lnTo>
                    <a:pt x="47" y="42"/>
                  </a:lnTo>
                  <a:lnTo>
                    <a:pt x="23" y="30"/>
                  </a:lnTo>
                  <a:lnTo>
                    <a:pt x="23" y="36"/>
                  </a:lnTo>
                  <a:lnTo>
                    <a:pt x="18" y="42"/>
                  </a:lnTo>
                  <a:lnTo>
                    <a:pt x="12" y="48"/>
                  </a:lnTo>
                  <a:lnTo>
                    <a:pt x="6" y="48"/>
                  </a:lnTo>
                  <a:lnTo>
                    <a:pt x="6" y="48"/>
                  </a:lnTo>
                  <a:lnTo>
                    <a:pt x="6" y="36"/>
                  </a:lnTo>
                  <a:lnTo>
                    <a:pt x="0" y="18"/>
                  </a:lnTo>
                  <a:lnTo>
                    <a:pt x="0" y="18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5" name="Freeform 19"/>
            <p:cNvSpPr>
              <a:spLocks/>
            </p:cNvSpPr>
            <p:nvPr/>
          </p:nvSpPr>
          <p:spPr bwMode="auto">
            <a:xfrm>
              <a:off x="855" y="3842"/>
              <a:ext cx="161" cy="164"/>
            </a:xfrm>
            <a:custGeom>
              <a:avLst/>
              <a:gdLst/>
              <a:ahLst/>
              <a:cxnLst>
                <a:cxn ang="0">
                  <a:pos x="30" y="0"/>
                </a:cxn>
                <a:cxn ang="0">
                  <a:pos x="48" y="6"/>
                </a:cxn>
                <a:cxn ang="0">
                  <a:pos x="72" y="6"/>
                </a:cxn>
                <a:cxn ang="0">
                  <a:pos x="114" y="12"/>
                </a:cxn>
                <a:cxn ang="0">
                  <a:pos x="96" y="54"/>
                </a:cxn>
                <a:cxn ang="0">
                  <a:pos x="96" y="60"/>
                </a:cxn>
                <a:cxn ang="0">
                  <a:pos x="102" y="72"/>
                </a:cxn>
                <a:cxn ang="0">
                  <a:pos x="108" y="84"/>
                </a:cxn>
                <a:cxn ang="0">
                  <a:pos x="120" y="96"/>
                </a:cxn>
                <a:cxn ang="0">
                  <a:pos x="143" y="114"/>
                </a:cxn>
                <a:cxn ang="0">
                  <a:pos x="155" y="138"/>
                </a:cxn>
                <a:cxn ang="0">
                  <a:pos x="161" y="156"/>
                </a:cxn>
                <a:cxn ang="0">
                  <a:pos x="161" y="162"/>
                </a:cxn>
                <a:cxn ang="0">
                  <a:pos x="96" y="102"/>
                </a:cxn>
                <a:cxn ang="0">
                  <a:pos x="30" y="54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30" y="0"/>
                </a:cxn>
              </a:cxnLst>
              <a:rect l="0" t="0" r="r" b="b"/>
              <a:pathLst>
                <a:path w="161" h="162">
                  <a:moveTo>
                    <a:pt x="30" y="0"/>
                  </a:moveTo>
                  <a:lnTo>
                    <a:pt x="48" y="6"/>
                  </a:lnTo>
                  <a:lnTo>
                    <a:pt x="72" y="6"/>
                  </a:lnTo>
                  <a:lnTo>
                    <a:pt x="114" y="12"/>
                  </a:lnTo>
                  <a:lnTo>
                    <a:pt x="96" y="54"/>
                  </a:lnTo>
                  <a:lnTo>
                    <a:pt x="96" y="60"/>
                  </a:lnTo>
                  <a:lnTo>
                    <a:pt x="102" y="72"/>
                  </a:lnTo>
                  <a:lnTo>
                    <a:pt x="108" y="84"/>
                  </a:lnTo>
                  <a:lnTo>
                    <a:pt x="120" y="96"/>
                  </a:lnTo>
                  <a:lnTo>
                    <a:pt x="143" y="114"/>
                  </a:lnTo>
                  <a:lnTo>
                    <a:pt x="155" y="138"/>
                  </a:lnTo>
                  <a:lnTo>
                    <a:pt x="161" y="156"/>
                  </a:lnTo>
                  <a:lnTo>
                    <a:pt x="161" y="162"/>
                  </a:lnTo>
                  <a:lnTo>
                    <a:pt x="96" y="102"/>
                  </a:lnTo>
                  <a:lnTo>
                    <a:pt x="30" y="54"/>
                  </a:lnTo>
                  <a:lnTo>
                    <a:pt x="0" y="0"/>
                  </a:lnTo>
                  <a:lnTo>
                    <a:pt x="30" y="0"/>
                  </a:lnTo>
                  <a:lnTo>
                    <a:pt x="30" y="0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6" name="Freeform 20"/>
            <p:cNvSpPr>
              <a:spLocks/>
            </p:cNvSpPr>
            <p:nvPr/>
          </p:nvSpPr>
          <p:spPr bwMode="auto">
            <a:xfrm>
              <a:off x="706" y="3854"/>
              <a:ext cx="59" cy="61"/>
            </a:xfrm>
            <a:custGeom>
              <a:avLst/>
              <a:gdLst/>
              <a:ahLst/>
              <a:cxnLst>
                <a:cxn ang="0">
                  <a:pos x="59" y="6"/>
                </a:cxn>
                <a:cxn ang="0">
                  <a:pos x="41" y="30"/>
                </a:cxn>
                <a:cxn ang="0">
                  <a:pos x="41" y="36"/>
                </a:cxn>
                <a:cxn ang="0">
                  <a:pos x="47" y="42"/>
                </a:cxn>
                <a:cxn ang="0">
                  <a:pos x="53" y="54"/>
                </a:cxn>
                <a:cxn ang="0">
                  <a:pos x="53" y="60"/>
                </a:cxn>
                <a:cxn ang="0">
                  <a:pos x="47" y="54"/>
                </a:cxn>
                <a:cxn ang="0">
                  <a:pos x="35" y="48"/>
                </a:cxn>
                <a:cxn ang="0">
                  <a:pos x="23" y="36"/>
                </a:cxn>
                <a:cxn ang="0">
                  <a:pos x="17" y="30"/>
                </a:cxn>
                <a:cxn ang="0">
                  <a:pos x="0" y="0"/>
                </a:cxn>
                <a:cxn ang="0">
                  <a:pos x="59" y="6"/>
                </a:cxn>
                <a:cxn ang="0">
                  <a:pos x="59" y="6"/>
                </a:cxn>
              </a:cxnLst>
              <a:rect l="0" t="0" r="r" b="b"/>
              <a:pathLst>
                <a:path w="59" h="60">
                  <a:moveTo>
                    <a:pt x="59" y="6"/>
                  </a:moveTo>
                  <a:lnTo>
                    <a:pt x="41" y="30"/>
                  </a:lnTo>
                  <a:lnTo>
                    <a:pt x="41" y="36"/>
                  </a:lnTo>
                  <a:lnTo>
                    <a:pt x="47" y="42"/>
                  </a:lnTo>
                  <a:lnTo>
                    <a:pt x="53" y="54"/>
                  </a:lnTo>
                  <a:lnTo>
                    <a:pt x="53" y="60"/>
                  </a:lnTo>
                  <a:lnTo>
                    <a:pt x="47" y="54"/>
                  </a:lnTo>
                  <a:lnTo>
                    <a:pt x="35" y="48"/>
                  </a:lnTo>
                  <a:lnTo>
                    <a:pt x="23" y="36"/>
                  </a:lnTo>
                  <a:lnTo>
                    <a:pt x="17" y="30"/>
                  </a:lnTo>
                  <a:lnTo>
                    <a:pt x="0" y="0"/>
                  </a:lnTo>
                  <a:lnTo>
                    <a:pt x="59" y="6"/>
                  </a:lnTo>
                  <a:lnTo>
                    <a:pt x="59" y="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50197" name="Freeform 21"/>
            <p:cNvSpPr>
              <a:spLocks/>
            </p:cNvSpPr>
            <p:nvPr/>
          </p:nvSpPr>
          <p:spPr bwMode="auto">
            <a:xfrm>
              <a:off x="395" y="3811"/>
              <a:ext cx="245" cy="207"/>
            </a:xfrm>
            <a:custGeom>
              <a:avLst/>
              <a:gdLst/>
              <a:ahLst/>
              <a:cxnLst>
                <a:cxn ang="0">
                  <a:pos x="233" y="36"/>
                </a:cxn>
                <a:cxn ang="0">
                  <a:pos x="245" y="42"/>
                </a:cxn>
                <a:cxn ang="0">
                  <a:pos x="209" y="84"/>
                </a:cxn>
                <a:cxn ang="0">
                  <a:pos x="143" y="132"/>
                </a:cxn>
                <a:cxn ang="0">
                  <a:pos x="167" y="156"/>
                </a:cxn>
                <a:cxn ang="0">
                  <a:pos x="179" y="204"/>
                </a:cxn>
                <a:cxn ang="0">
                  <a:pos x="77" y="132"/>
                </a:cxn>
                <a:cxn ang="0">
                  <a:pos x="47" y="84"/>
                </a:cxn>
                <a:cxn ang="0">
                  <a:pos x="89" y="66"/>
                </a:cxn>
                <a:cxn ang="0">
                  <a:pos x="59" y="36"/>
                </a:cxn>
                <a:cxn ang="0">
                  <a:pos x="0" y="12"/>
                </a:cxn>
                <a:cxn ang="0">
                  <a:pos x="0" y="0"/>
                </a:cxn>
                <a:cxn ang="0">
                  <a:pos x="6" y="0"/>
                </a:cxn>
                <a:cxn ang="0">
                  <a:pos x="12" y="0"/>
                </a:cxn>
                <a:cxn ang="0">
                  <a:pos x="47" y="6"/>
                </a:cxn>
                <a:cxn ang="0">
                  <a:pos x="77" y="6"/>
                </a:cxn>
                <a:cxn ang="0">
                  <a:pos x="83" y="6"/>
                </a:cxn>
                <a:cxn ang="0">
                  <a:pos x="89" y="6"/>
                </a:cxn>
                <a:cxn ang="0">
                  <a:pos x="101" y="12"/>
                </a:cxn>
                <a:cxn ang="0">
                  <a:pos x="125" y="12"/>
                </a:cxn>
                <a:cxn ang="0">
                  <a:pos x="143" y="18"/>
                </a:cxn>
                <a:cxn ang="0">
                  <a:pos x="149" y="18"/>
                </a:cxn>
                <a:cxn ang="0">
                  <a:pos x="149" y="18"/>
                </a:cxn>
                <a:cxn ang="0">
                  <a:pos x="203" y="24"/>
                </a:cxn>
                <a:cxn ang="0">
                  <a:pos x="233" y="36"/>
                </a:cxn>
                <a:cxn ang="0">
                  <a:pos x="233" y="36"/>
                </a:cxn>
              </a:cxnLst>
              <a:rect l="0" t="0" r="r" b="b"/>
              <a:pathLst>
                <a:path w="245" h="204">
                  <a:moveTo>
                    <a:pt x="233" y="36"/>
                  </a:moveTo>
                  <a:lnTo>
                    <a:pt x="245" y="42"/>
                  </a:lnTo>
                  <a:lnTo>
                    <a:pt x="209" y="84"/>
                  </a:lnTo>
                  <a:lnTo>
                    <a:pt x="143" y="132"/>
                  </a:lnTo>
                  <a:lnTo>
                    <a:pt x="167" y="156"/>
                  </a:lnTo>
                  <a:lnTo>
                    <a:pt x="179" y="204"/>
                  </a:lnTo>
                  <a:lnTo>
                    <a:pt x="77" y="132"/>
                  </a:lnTo>
                  <a:lnTo>
                    <a:pt x="47" y="84"/>
                  </a:lnTo>
                  <a:lnTo>
                    <a:pt x="89" y="66"/>
                  </a:lnTo>
                  <a:lnTo>
                    <a:pt x="59" y="36"/>
                  </a:lnTo>
                  <a:lnTo>
                    <a:pt x="0" y="12"/>
                  </a:lnTo>
                  <a:lnTo>
                    <a:pt x="0" y="0"/>
                  </a:lnTo>
                  <a:lnTo>
                    <a:pt x="6" y="0"/>
                  </a:lnTo>
                  <a:lnTo>
                    <a:pt x="12" y="0"/>
                  </a:lnTo>
                  <a:lnTo>
                    <a:pt x="47" y="6"/>
                  </a:lnTo>
                  <a:lnTo>
                    <a:pt x="77" y="6"/>
                  </a:lnTo>
                  <a:lnTo>
                    <a:pt x="83" y="6"/>
                  </a:lnTo>
                  <a:lnTo>
                    <a:pt x="89" y="6"/>
                  </a:lnTo>
                  <a:lnTo>
                    <a:pt x="101" y="12"/>
                  </a:lnTo>
                  <a:lnTo>
                    <a:pt x="125" y="12"/>
                  </a:lnTo>
                  <a:lnTo>
                    <a:pt x="143" y="18"/>
                  </a:lnTo>
                  <a:lnTo>
                    <a:pt x="149" y="18"/>
                  </a:lnTo>
                  <a:lnTo>
                    <a:pt x="149" y="18"/>
                  </a:lnTo>
                  <a:lnTo>
                    <a:pt x="203" y="24"/>
                  </a:lnTo>
                  <a:lnTo>
                    <a:pt x="233" y="36"/>
                  </a:lnTo>
                  <a:lnTo>
                    <a:pt x="233" y="36"/>
                  </a:lnTo>
                  <a:close/>
                </a:path>
              </a:pathLst>
            </a:custGeom>
            <a:solidFill>
              <a:schemeClr val="bg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0198" name="Rectangle 2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28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0199" name="Rectangle 2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0200" name="Rectangle 2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0201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50202" name="Rectangle 2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FE1B1709-A637-42BA-8510-B21597C31F26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7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</p:sldLayoutIdLst>
  <p:transition spd="med"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accent2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1666" name="Group 2"/>
          <p:cNvGrpSpPr>
            <a:grpSpLocks/>
          </p:cNvGrpSpPr>
          <p:nvPr/>
        </p:nvGrpSpPr>
        <p:grpSpPr bwMode="auto">
          <a:xfrm>
            <a:off x="319088" y="1828800"/>
            <a:ext cx="8824912" cy="5029200"/>
            <a:chOff x="201" y="1152"/>
            <a:chExt cx="5559" cy="3168"/>
          </a:xfrm>
        </p:grpSpPr>
        <p:sp>
          <p:nvSpPr>
            <p:cNvPr id="241667" name="Freeform 3"/>
            <p:cNvSpPr>
              <a:spLocks/>
            </p:cNvSpPr>
            <p:nvPr/>
          </p:nvSpPr>
          <p:spPr bwMode="ltGray">
            <a:xfrm>
              <a:off x="528" y="2909"/>
              <a:ext cx="5232" cy="14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1668" name="Freeform 4"/>
            <p:cNvSpPr>
              <a:spLocks/>
            </p:cNvSpPr>
            <p:nvPr/>
          </p:nvSpPr>
          <p:spPr bwMode="ltGray">
            <a:xfrm>
              <a:off x="210" y="1152"/>
              <a:ext cx="5550" cy="3168"/>
            </a:xfrm>
            <a:custGeom>
              <a:avLst/>
              <a:gdLst/>
              <a:ahLst/>
              <a:cxnLst>
                <a:cxn ang="0">
                  <a:pos x="330" y="1764"/>
                </a:cxn>
                <a:cxn ang="0">
                  <a:pos x="0" y="1764"/>
                </a:cxn>
                <a:cxn ang="0">
                  <a:pos x="0" y="3168"/>
                </a:cxn>
                <a:cxn ang="0">
                  <a:pos x="5550" y="3168"/>
                </a:cxn>
                <a:cxn ang="0">
                  <a:pos x="5550" y="0"/>
                </a:cxn>
                <a:cxn ang="0">
                  <a:pos x="330" y="0"/>
                </a:cxn>
                <a:cxn ang="0">
                  <a:pos x="330" y="1764"/>
                </a:cxn>
              </a:cxnLst>
              <a:rect l="0" t="0" r="r" b="b"/>
              <a:pathLst>
                <a:path w="5550" h="3168">
                  <a:moveTo>
                    <a:pt x="330" y="1764"/>
                  </a:moveTo>
                  <a:lnTo>
                    <a:pt x="0" y="1764"/>
                  </a:lnTo>
                  <a:lnTo>
                    <a:pt x="0" y="3168"/>
                  </a:lnTo>
                  <a:lnTo>
                    <a:pt x="5550" y="3168"/>
                  </a:lnTo>
                  <a:lnTo>
                    <a:pt x="5550" y="0"/>
                  </a:lnTo>
                  <a:lnTo>
                    <a:pt x="330" y="0"/>
                  </a:lnTo>
                  <a:lnTo>
                    <a:pt x="330" y="1764"/>
                  </a:lnTo>
                  <a:close/>
                </a:path>
              </a:pathLst>
            </a:custGeom>
            <a:solidFill>
              <a:schemeClr val="bg2">
                <a:alpha val="3000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1669" name="Freeform 5"/>
            <p:cNvSpPr>
              <a:spLocks/>
            </p:cNvSpPr>
            <p:nvPr/>
          </p:nvSpPr>
          <p:spPr bwMode="ltGray">
            <a:xfrm>
              <a:off x="528" y="2932"/>
              <a:ext cx="5232" cy="13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82"/>
                </a:cxn>
                <a:cxn ang="0">
                  <a:pos x="4897" y="2182"/>
                </a:cxn>
                <a:cxn ang="0">
                  <a:pos x="489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4897" h="2182">
                  <a:moveTo>
                    <a:pt x="0" y="0"/>
                  </a:moveTo>
                  <a:lnTo>
                    <a:pt x="0" y="2182"/>
                  </a:lnTo>
                  <a:lnTo>
                    <a:pt x="4897" y="2182"/>
                  </a:lnTo>
                  <a:lnTo>
                    <a:pt x="489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0"/>
              </a:scheme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241670" name="Freeform 6"/>
            <p:cNvSpPr>
              <a:spLocks/>
            </p:cNvSpPr>
            <p:nvPr/>
          </p:nvSpPr>
          <p:spPr bwMode="ltGray">
            <a:xfrm>
              <a:off x="528" y="1152"/>
              <a:ext cx="4607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1671" name="Freeform 7"/>
            <p:cNvSpPr>
              <a:spLocks/>
            </p:cNvSpPr>
            <p:nvPr/>
          </p:nvSpPr>
          <p:spPr bwMode="ltGray">
            <a:xfrm>
              <a:off x="528" y="1152"/>
              <a:ext cx="29" cy="17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161"/>
                </a:cxn>
                <a:cxn ang="0">
                  <a:pos x="29" y="2161"/>
                </a:cxn>
                <a:cxn ang="0">
                  <a:pos x="27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9" h="2161">
                  <a:moveTo>
                    <a:pt x="0" y="0"/>
                  </a:moveTo>
                  <a:lnTo>
                    <a:pt x="0" y="2161"/>
                  </a:lnTo>
                  <a:lnTo>
                    <a:pt x="29" y="2161"/>
                  </a:lnTo>
                  <a:lnTo>
                    <a:pt x="27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1672" name="Freeform 8"/>
            <p:cNvSpPr>
              <a:spLocks/>
            </p:cNvSpPr>
            <p:nvPr/>
          </p:nvSpPr>
          <p:spPr bwMode="ltGray">
            <a:xfrm>
              <a:off x="527" y="2904"/>
              <a:ext cx="29" cy="1416"/>
            </a:xfrm>
            <a:custGeom>
              <a:avLst/>
              <a:gdLst/>
              <a:ahLst/>
              <a:cxnLst>
                <a:cxn ang="0">
                  <a:pos x="0" y="1416"/>
                </a:cxn>
                <a:cxn ang="0">
                  <a:pos x="29" y="1416"/>
                </a:cxn>
                <a:cxn ang="0">
                  <a:pos x="28" y="24"/>
                </a:cxn>
                <a:cxn ang="0">
                  <a:pos x="0" y="0"/>
                </a:cxn>
                <a:cxn ang="0">
                  <a:pos x="0" y="1416"/>
                </a:cxn>
              </a:cxnLst>
              <a:rect l="0" t="0" r="r" b="b"/>
              <a:pathLst>
                <a:path w="29" h="1416">
                  <a:moveTo>
                    <a:pt x="0" y="1416"/>
                  </a:moveTo>
                  <a:lnTo>
                    <a:pt x="29" y="1416"/>
                  </a:lnTo>
                  <a:lnTo>
                    <a:pt x="28" y="24"/>
                  </a:lnTo>
                  <a:lnTo>
                    <a:pt x="0" y="0"/>
                  </a:lnTo>
                  <a:lnTo>
                    <a:pt x="0" y="1416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0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1673" name="Freeform 9"/>
            <p:cNvSpPr>
              <a:spLocks/>
            </p:cNvSpPr>
            <p:nvPr/>
          </p:nvSpPr>
          <p:spPr bwMode="ltGray">
            <a:xfrm>
              <a:off x="201" y="2904"/>
              <a:ext cx="2879" cy="2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9"/>
                </a:cxn>
                <a:cxn ang="0">
                  <a:pos x="5387" y="149"/>
                </a:cxn>
                <a:cxn ang="0">
                  <a:pos x="5387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387" h="149">
                  <a:moveTo>
                    <a:pt x="0" y="0"/>
                  </a:moveTo>
                  <a:lnTo>
                    <a:pt x="0" y="149"/>
                  </a:lnTo>
                  <a:lnTo>
                    <a:pt x="5387" y="149"/>
                  </a:lnTo>
                  <a:lnTo>
                    <a:pt x="5387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chemeClr val="bg2">
                    <a:gamma/>
                    <a:shade val="81961"/>
                    <a:invGamma/>
                  </a:schemeClr>
                </a:gs>
              </a:gsLst>
              <a:lin ang="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41674" name="Freeform 10"/>
            <p:cNvSpPr>
              <a:spLocks/>
            </p:cNvSpPr>
            <p:nvPr/>
          </p:nvSpPr>
          <p:spPr bwMode="ltGray">
            <a:xfrm>
              <a:off x="201" y="2904"/>
              <a:ext cx="30" cy="14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16"/>
                </a:cxn>
                <a:cxn ang="0">
                  <a:pos x="29" y="1416"/>
                </a:cxn>
                <a:cxn ang="0">
                  <a:pos x="30" y="27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30" h="1416">
                  <a:moveTo>
                    <a:pt x="0" y="0"/>
                  </a:moveTo>
                  <a:lnTo>
                    <a:pt x="0" y="1416"/>
                  </a:lnTo>
                  <a:lnTo>
                    <a:pt x="29" y="1416"/>
                  </a:lnTo>
                  <a:lnTo>
                    <a:pt x="30" y="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gamma/>
                    <a:tint val="87843"/>
                    <a:invGamma/>
                  </a:schemeClr>
                </a:gs>
                <a:gs pos="100000">
                  <a:schemeClr val="bg2">
                    <a:alpha val="10001"/>
                  </a:schemeClr>
                </a:gs>
              </a:gsLst>
              <a:lin ang="5400000" scaled="1"/>
            </a:gra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24167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4167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24167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7375" y="6245225"/>
            <a:ext cx="19018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0B362BC-CA24-46F4-94BC-E1D1B62EF9A5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241678" name="Rectangle 14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457200" y="244475"/>
            <a:ext cx="8385175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41679" name="Rectangle 15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838200" y="1905000"/>
            <a:ext cx="80073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3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  <p:sldLayoutId id="2147483854" r:id="rId14"/>
    <p:sldLayoutId id="2147483855" r:id="rId15"/>
    <p:sldLayoutId id="2147483856" r:id="rId16"/>
    <p:sldLayoutId id="2147483857" r:id="rId17"/>
  </p:sldLayoutIdLst>
  <p:transition spd="med"/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 Black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00034" y="428604"/>
            <a:ext cx="8229600" cy="1736725"/>
          </a:xfrm>
        </p:spPr>
        <p:txBody>
          <a:bodyPr/>
          <a:lstStyle/>
          <a:p>
            <a:r>
              <a:rPr lang="ru-RU" dirty="0"/>
              <a:t>Буддизм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795963" y="4149725"/>
            <a:ext cx="2913062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000"/>
              <a:t>Выполнили: Черепенина Оля</a:t>
            </a:r>
          </a:p>
          <a:p>
            <a:pPr>
              <a:lnSpc>
                <a:spcPct val="80000"/>
              </a:lnSpc>
            </a:pPr>
            <a:r>
              <a:rPr lang="ru-RU" sz="2000"/>
              <a:t>Киреева Света</a:t>
            </a:r>
          </a:p>
          <a:p>
            <a:pPr>
              <a:lnSpc>
                <a:spcPct val="80000"/>
              </a:lnSpc>
            </a:pPr>
            <a:r>
              <a:rPr lang="ru-RU" sz="2000"/>
              <a:t>Сладкова Настя</a:t>
            </a:r>
          </a:p>
          <a:p>
            <a:pPr>
              <a:lnSpc>
                <a:spcPct val="80000"/>
              </a:lnSpc>
            </a:pPr>
            <a:r>
              <a:rPr lang="ru-RU" sz="2000"/>
              <a:t>Литвинов Глеб</a:t>
            </a:r>
          </a:p>
          <a:p>
            <a:pPr>
              <a:lnSpc>
                <a:spcPct val="80000"/>
              </a:lnSpc>
            </a:pPr>
            <a:endParaRPr lang="ru-RU" sz="2000"/>
          </a:p>
        </p:txBody>
      </p:sp>
      <p:pic>
        <p:nvPicPr>
          <p:cNvPr id="6" name="Picture 6" descr="j03009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285992"/>
            <a:ext cx="3455988" cy="403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Рамка 6"/>
          <p:cNvSpPr/>
          <p:nvPr/>
        </p:nvSpPr>
        <p:spPr>
          <a:xfrm>
            <a:off x="3857620" y="0"/>
            <a:ext cx="2071702" cy="428604"/>
          </a:xfrm>
          <a:prstGeom prst="fram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</a:rPr>
              <a:t>Prezentacii.com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-.5"/>
                                          </p:val>
                                        </p:tav>
                                        <p:tav tm="50000">
                                          <p:val>
                                            <p:strVal val="#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-.5"/>
                                          </p:val>
                                        </p:tav>
                                        <p:tav tm="100000">
                                          <p:val>
                                            <p:strVal val="ppt_w-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0">
                                          <p:val>
                                            <p:strVal val="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8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2" presetClass="exit" presetSubtype="8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7" dur="500"/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0" grpId="1"/>
      <p:bldP spid="2051" grpId="0" build="p"/>
      <p:bldP spid="2051" grpId="1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     ХОАХАО</a:t>
            </a:r>
            <a:br>
              <a:rPr lang="ru-RU"/>
            </a:br>
            <a:endParaRPr lang="ru-RU"/>
          </a:p>
        </p:txBody>
      </p:sp>
      <p:sp>
        <p:nvSpPr>
          <p:cNvPr id="259075" name="Rectangle 3"/>
          <p:cNvSpPr>
            <a:spLocks noGrp="1" noRot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800"/>
              <a:t>Принципы:</a:t>
            </a:r>
          </a:p>
          <a:p>
            <a:r>
              <a:rPr lang="ru-RU" sz="2800"/>
              <a:t>Сыновняя любовь</a:t>
            </a:r>
          </a:p>
          <a:p>
            <a:r>
              <a:rPr lang="ru-RU" sz="2800"/>
              <a:t>Любовь к родине</a:t>
            </a:r>
          </a:p>
          <a:p>
            <a:r>
              <a:rPr lang="ru-RU" sz="2800"/>
              <a:t>Любовь к ближнему</a:t>
            </a:r>
          </a:p>
          <a:p>
            <a:r>
              <a:rPr lang="ru-RU" sz="2800"/>
              <a:t>Почитание буддизма хоахао.</a:t>
            </a:r>
          </a:p>
        </p:txBody>
      </p:sp>
      <p:pic>
        <p:nvPicPr>
          <p:cNvPr id="259077" name="Picture 5" descr="2[1]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41950" y="1905000"/>
            <a:ext cx="2878138" cy="4191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9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9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590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5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5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5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5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259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9074" grpId="0"/>
      <p:bldP spid="25907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08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Практика буддизма</a:t>
            </a:r>
          </a:p>
        </p:txBody>
      </p:sp>
      <p:sp>
        <p:nvSpPr>
          <p:cNvPr id="260099" name="Rectangle 3"/>
          <p:cNvSpPr>
            <a:spLocks noGrp="1" noRot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400"/>
              <a:t>Культ – наилучшее соблюдение морали, участие в праздниках и содействие монахам путем приношений. Это позволяет людям надеяться в будущей жизни стать монахами и получить освобождение.</a:t>
            </a:r>
          </a:p>
        </p:txBody>
      </p:sp>
      <p:pic>
        <p:nvPicPr>
          <p:cNvPr id="260104" name="Picture 8" descr="10230413[1]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1400" y="1905000"/>
            <a:ext cx="3521075" cy="4191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26009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0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0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0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0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0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0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60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0098" grpId="0"/>
      <p:bldP spid="260099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Буддизм- третья мировая религия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838200" y="1905000"/>
            <a:ext cx="3929063" cy="4191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/>
              <a:t>Буддизм-учение о человеке, который обрел абсолютную мудрость без какого- либо Божественного Откровения, путем собственного размышления.</a:t>
            </a:r>
            <a:br>
              <a:rPr lang="ru-RU" sz="2800"/>
            </a:br>
            <a:endParaRPr lang="ru-RU" sz="2800"/>
          </a:p>
        </p:txBody>
      </p:sp>
      <p:pic>
        <p:nvPicPr>
          <p:cNvPr id="15370" name="Picture 10" descr="6112517[1]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486400" y="1905000"/>
            <a:ext cx="2789238" cy="4191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2000"/>
                                        <p:tgtEl>
                                          <p:spTgt spid="15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Происхождение и распространение религии</a:t>
            </a:r>
          </a:p>
        </p:txBody>
      </p:sp>
      <p:sp>
        <p:nvSpPr>
          <p:cNvPr id="62467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468313" y="1600200"/>
            <a:ext cx="4027487" cy="470852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000"/>
              <a:t>III</a:t>
            </a:r>
            <a:r>
              <a:rPr lang="ru-RU" sz="2000"/>
              <a:t> в. до н.э.- господство над всей Индией и простирание до берегов Каспийского моря.</a:t>
            </a:r>
          </a:p>
          <a:p>
            <a:pPr>
              <a:lnSpc>
                <a:spcPct val="90000"/>
              </a:lnSpc>
            </a:pPr>
            <a:r>
              <a:rPr lang="ru-RU" sz="2000"/>
              <a:t>С 237 г. до н.э. буддизм очень быстро распространился  во многих странах Азии (особенно в Шри-Ланке, Бирме и Таиланде).</a:t>
            </a:r>
          </a:p>
          <a:p>
            <a:pPr>
              <a:lnSpc>
                <a:spcPct val="90000"/>
              </a:lnSpc>
            </a:pPr>
            <a:r>
              <a:rPr lang="ru-RU" sz="2000"/>
              <a:t>В 470 г. Буддизм провозглашен официальной религией в северном Китае.</a:t>
            </a:r>
          </a:p>
          <a:p>
            <a:pPr>
              <a:lnSpc>
                <a:spcPct val="90000"/>
              </a:lnSpc>
            </a:pPr>
            <a:r>
              <a:rPr lang="ru-RU" sz="2000"/>
              <a:t>Общее количество приверженцев – 400 млн.чел.</a:t>
            </a:r>
          </a:p>
        </p:txBody>
      </p:sp>
      <p:pic>
        <p:nvPicPr>
          <p:cNvPr id="62476" name="Picture 12" descr="2203251[1]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62575" y="1960563"/>
            <a:ext cx="3038475" cy="1911350"/>
          </a:xfrm>
          <a:noFill/>
          <a:ln/>
        </p:spPr>
      </p:pic>
      <p:pic>
        <p:nvPicPr>
          <p:cNvPr id="62482" name="Picture 18" descr="25210735[1]"/>
          <p:cNvPicPr>
            <a:picLocks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24575" y="4071938"/>
            <a:ext cx="1512888" cy="2024062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24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24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624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624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70" decel="100000"/>
                                        <p:tgtEl>
                                          <p:spTgt spid="624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770" decel="100000"/>
                                        <p:tgtEl>
                                          <p:spTgt spid="6247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3" dur="77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5" dur="770" fill="hold"/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624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0" fill="hold"/>
                                        <p:tgtEl>
                                          <p:spTgt spid="62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  <p:bldP spid="62467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00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906" name="Rectangle 18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Учение Будды</a:t>
            </a:r>
          </a:p>
        </p:txBody>
      </p:sp>
      <p:sp>
        <p:nvSpPr>
          <p:cNvPr id="165907" name="Rectangle 19"/>
          <p:cNvSpPr>
            <a:spLocks noGrp="1" noRot="1" noChangeArrowheads="1"/>
          </p:cNvSpPr>
          <p:nvPr>
            <p:ph type="body" sz="half" idx="3"/>
          </p:nvPr>
        </p:nvSpPr>
        <p:spPr>
          <a:xfrm>
            <a:off x="4916488" y="1905000"/>
            <a:ext cx="3929062" cy="41910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000"/>
              <a:t>Размышляя над окружающим миром, Будда пришел к 4 истинам:</a:t>
            </a:r>
          </a:p>
          <a:p>
            <a:pPr>
              <a:lnSpc>
                <a:spcPct val="90000"/>
              </a:lnSpc>
            </a:pPr>
            <a:r>
              <a:rPr lang="ru-RU" sz="2000"/>
              <a:t>Все есть страдание в этом мире.</a:t>
            </a:r>
          </a:p>
          <a:p>
            <a:pPr>
              <a:lnSpc>
                <a:spcPct val="90000"/>
              </a:lnSpc>
            </a:pPr>
            <a:r>
              <a:rPr lang="ru-RU" sz="2000"/>
              <a:t>Причина страдания - наличие любых желаний.</a:t>
            </a:r>
          </a:p>
          <a:p>
            <a:pPr>
              <a:lnSpc>
                <a:spcPct val="90000"/>
              </a:lnSpc>
            </a:pPr>
            <a:r>
              <a:rPr lang="ru-RU" sz="2000"/>
              <a:t>Прекращение страданий достигается путем освобождения от желаний</a:t>
            </a:r>
          </a:p>
          <a:p>
            <a:pPr>
              <a:lnSpc>
                <a:spcPct val="90000"/>
              </a:lnSpc>
            </a:pPr>
            <a:r>
              <a:rPr lang="ru-RU" sz="2000"/>
              <a:t>Чтобы достигнуть этой цели, необходимо придерживаться особой морали.</a:t>
            </a:r>
          </a:p>
        </p:txBody>
      </p:sp>
      <p:pic>
        <p:nvPicPr>
          <p:cNvPr id="165919" name="Picture 31" descr="ббб"/>
          <p:cNvPicPr>
            <a:picLocks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041525" y="1905000"/>
            <a:ext cx="1517650" cy="2020888"/>
          </a:xfrm>
          <a:noFill/>
          <a:ln/>
        </p:spPr>
      </p:pic>
      <p:pic>
        <p:nvPicPr>
          <p:cNvPr id="165920" name="Picture 32" descr="16175349[1]"/>
          <p:cNvPicPr>
            <a:picLocks noChangeAspect="1" noChangeArrowheads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619250" y="4194175"/>
            <a:ext cx="2736850" cy="2663825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659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65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0" fill="hold"/>
                                        <p:tgtEl>
                                          <p:spTgt spid="165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165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"/>
                                        <p:tgtEl>
                                          <p:spTgt spid="165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165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00" fill="hold"/>
                                        <p:tgtEl>
                                          <p:spTgt spid="165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5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5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"/>
                                        <p:tgtEl>
                                          <p:spTgt spid="165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400" fill="hold"/>
                                        <p:tgtEl>
                                          <p:spTgt spid="165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00" fill="hold"/>
                                        <p:tgtEl>
                                          <p:spTgt spid="165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5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5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"/>
                                        <p:tgtEl>
                                          <p:spTgt spid="165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400" fill="hold"/>
                                        <p:tgtEl>
                                          <p:spTgt spid="165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00" fill="hold"/>
                                        <p:tgtEl>
                                          <p:spTgt spid="165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5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59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"/>
                                        <p:tgtEl>
                                          <p:spTgt spid="165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400" fill="hold"/>
                                        <p:tgtEl>
                                          <p:spTgt spid="165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fill="hold"/>
                                        <p:tgtEl>
                                          <p:spTgt spid="165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5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59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"/>
                                        <p:tgtEl>
                                          <p:spTgt spid="165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400" fill="hold"/>
                                        <p:tgtEl>
                                          <p:spTgt spid="165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00" fill="hold"/>
                                        <p:tgtEl>
                                          <p:spTgt spid="165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5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659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65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5906" grpId="0"/>
      <p:bldP spid="16590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Различные формы    </a:t>
            </a:r>
            <a:br>
              <a:rPr lang="ru-RU"/>
            </a:br>
            <a:r>
              <a:rPr lang="ru-RU"/>
              <a:t>            буддизма</a:t>
            </a:r>
          </a:p>
        </p:txBody>
      </p:sp>
      <p:sp>
        <p:nvSpPr>
          <p:cNvPr id="181252" name="Rectangle 4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838200" y="1905000"/>
            <a:ext cx="8007350" cy="202088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/>
              <a:t>Буддизм «Тхеравада»</a:t>
            </a:r>
          </a:p>
          <a:p>
            <a:pPr>
              <a:lnSpc>
                <a:spcPct val="80000"/>
              </a:lnSpc>
            </a:pPr>
            <a:r>
              <a:rPr lang="ru-RU" sz="2400"/>
              <a:t>Буддизм «Большой колесницы» («Махаяна»)</a:t>
            </a:r>
          </a:p>
          <a:p>
            <a:pPr>
              <a:lnSpc>
                <a:spcPct val="80000"/>
              </a:lnSpc>
            </a:pPr>
            <a:r>
              <a:rPr lang="ru-RU" sz="2400"/>
              <a:t>Тантрический буддизм</a:t>
            </a:r>
          </a:p>
          <a:p>
            <a:pPr>
              <a:lnSpc>
                <a:spcPct val="80000"/>
              </a:lnSpc>
            </a:pPr>
            <a:r>
              <a:rPr lang="ru-RU" sz="2400"/>
              <a:t>Культ дзэн</a:t>
            </a:r>
          </a:p>
          <a:p>
            <a:pPr>
              <a:lnSpc>
                <a:spcPct val="80000"/>
              </a:lnSpc>
            </a:pPr>
            <a:r>
              <a:rPr lang="ru-RU" sz="2400"/>
              <a:t>Хаохао</a:t>
            </a:r>
          </a:p>
        </p:txBody>
      </p:sp>
      <p:pic>
        <p:nvPicPr>
          <p:cNvPr id="181254" name="Picture 6" descr="1155244[1]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00113" y="3789363"/>
            <a:ext cx="4319587" cy="2738437"/>
          </a:xfrm>
          <a:noFill/>
          <a:ln/>
        </p:spPr>
      </p:pic>
      <p:pic>
        <p:nvPicPr>
          <p:cNvPr id="181264" name="Picture 16" descr="25210005[1]"/>
          <p:cNvPicPr>
            <a:picLocks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156325" y="3789363"/>
            <a:ext cx="2303463" cy="2738437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1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81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81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81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1812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81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18125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81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8125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0" fill="hold"/>
                                        <p:tgtEl>
                                          <p:spTgt spid="181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0" fill="hold"/>
                                        <p:tgtEl>
                                          <p:spTgt spid="18125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42" dur="2000"/>
                                        <p:tgtEl>
                                          <p:spTgt spid="181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800" decel="100000"/>
                                        <p:tgtEl>
                                          <p:spTgt spid="1812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800" decel="100000" fill="hold"/>
                                        <p:tgtEl>
                                          <p:spTgt spid="1812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81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81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1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1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1250" grpId="0"/>
      <p:bldP spid="18125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33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71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Буддизм «Тхеравада»</a:t>
            </a:r>
          </a:p>
        </p:txBody>
      </p:sp>
      <p:sp>
        <p:nvSpPr>
          <p:cNvPr id="243715" name="Rectangle 3"/>
          <p:cNvSpPr>
            <a:spLocks noGrp="1" noRot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400"/>
              <a:t>Это первоначальный буддизм во всей своей строгости и чистоте.</a:t>
            </a:r>
          </a:p>
          <a:p>
            <a:r>
              <a:rPr lang="ru-RU" sz="2400"/>
              <a:t>Согласно его предписаниям, только монахи и монахини могут надеяться, благодаря своей отрешенной жизни, достигнуть нирваны.</a:t>
            </a:r>
          </a:p>
        </p:txBody>
      </p:sp>
      <p:pic>
        <p:nvPicPr>
          <p:cNvPr id="243717" name="Picture 5" descr="25210826[1]"/>
          <p:cNvPicPr>
            <a:picLocks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89550" y="1905000"/>
            <a:ext cx="3182938" cy="4191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43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3714" grpId="0"/>
      <p:bldP spid="243715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57" name="Rectangle 21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              Буддизм         «Большой    колесницы»</a:t>
            </a:r>
            <a:br>
              <a:rPr lang="ru-RU" sz="4000"/>
            </a:br>
            <a:endParaRPr lang="ru-RU" sz="4000"/>
          </a:p>
        </p:txBody>
      </p:sp>
      <p:sp>
        <p:nvSpPr>
          <p:cNvPr id="244759" name="Rectangle 23"/>
          <p:cNvSpPr>
            <a:spLocks noGrp="1" noRot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ru-RU" sz="2800"/>
              <a:t>Основное новшество-возможность посвятить себя воспитанию и спасению других людей.</a:t>
            </a:r>
          </a:p>
        </p:txBody>
      </p:sp>
      <p:pic>
        <p:nvPicPr>
          <p:cNvPr id="244760" name="Picture 24" descr="10230445[1]"/>
          <p:cNvPicPr>
            <a:picLocks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330325" y="1905000"/>
            <a:ext cx="2943225" cy="4191000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47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47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4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4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447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4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57" grpId="0"/>
      <p:bldP spid="24475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66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8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sz="4000"/>
              <a:t> Тантрический буддизм или     «Алмазная колесница»</a:t>
            </a:r>
          </a:p>
        </p:txBody>
      </p:sp>
      <p:sp>
        <p:nvSpPr>
          <p:cNvPr id="248836" name="Rectangle 4"/>
          <p:cNvSpPr>
            <a:spLocks noGrp="1" noRot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800"/>
              <a:t>Это тайное учение, которое основано на соблюдении ритуалов, которые обеспечивают мгновенный доступ к освобождению нирваны. </a:t>
            </a:r>
          </a:p>
        </p:txBody>
      </p:sp>
      <p:pic>
        <p:nvPicPr>
          <p:cNvPr id="248838" name="Picture 6" descr="j0300912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219700" y="2133600"/>
            <a:ext cx="3455988" cy="403225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48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8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8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88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8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8834" grpId="0"/>
      <p:bldP spid="248836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4" name="Rectangle 4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            Культ дзен</a:t>
            </a:r>
          </a:p>
        </p:txBody>
      </p:sp>
      <p:sp>
        <p:nvSpPr>
          <p:cNvPr id="256005" name="Rectangle 5"/>
          <p:cNvSpPr>
            <a:spLocks noGrp="1" noRot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sz="2400"/>
              <a:t>2 школы при монастырях:</a:t>
            </a:r>
          </a:p>
          <a:p>
            <a:r>
              <a:rPr lang="ru-RU" sz="2400"/>
              <a:t>Школа Ринзай</a:t>
            </a:r>
          </a:p>
          <a:p>
            <a:r>
              <a:rPr lang="ru-RU" sz="2400"/>
              <a:t>Школа Сото</a:t>
            </a:r>
          </a:p>
          <a:p>
            <a:r>
              <a:rPr lang="ru-RU" sz="2400"/>
              <a:t>Цель: достигнуть озарения, которое познал сам Будда</a:t>
            </a:r>
          </a:p>
          <a:p>
            <a:r>
              <a:rPr lang="ru-RU" sz="2400"/>
              <a:t> Основное духовное упраднение-медитация сидя</a:t>
            </a:r>
          </a:p>
        </p:txBody>
      </p:sp>
      <p:pic>
        <p:nvPicPr>
          <p:cNvPr id="256010" name="Picture 10" descr="16175749[1]"/>
          <p:cNvPicPr>
            <a:picLocks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643438" y="1773238"/>
            <a:ext cx="4321175" cy="4751387"/>
          </a:xfrm>
          <a:noFill/>
          <a:ln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56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6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6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900" decel="100000" fill="hold"/>
                                        <p:tgtEl>
                                          <p:spTgt spid="256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56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6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256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6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6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900" decel="100000" fill="hold"/>
                                        <p:tgtEl>
                                          <p:spTgt spid="256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560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560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decel="100000" fill="hold"/>
                                        <p:tgtEl>
                                          <p:spTgt spid="2560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60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560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900" decel="100000" fill="hold"/>
                                        <p:tgtEl>
                                          <p:spTgt spid="2560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600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6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4" grpId="0"/>
      <p:bldP spid="256005" grpId="0" build="p"/>
    </p:bldLst>
  </p:timing>
</p:sld>
</file>

<file path=ppt/theme/theme1.xml><?xml version="1.0" encoding="utf-8"?>
<a:theme xmlns:a="http://schemas.openxmlformats.org/drawingml/2006/main" name="Вершина горы">
  <a:themeElements>
    <a:clrScheme name="Вершина горы 5">
      <a:dk1>
        <a:srgbClr val="463416"/>
      </a:dk1>
      <a:lt1>
        <a:srgbClr val="FFFFFF"/>
      </a:lt1>
      <a:dk2>
        <a:srgbClr val="003399"/>
      </a:dk2>
      <a:lt2>
        <a:srgbClr val="E3E3FF"/>
      </a:lt2>
      <a:accent1>
        <a:srgbClr val="3399FF"/>
      </a:accent1>
      <a:accent2>
        <a:srgbClr val="33CCCC"/>
      </a:accent2>
      <a:accent3>
        <a:srgbClr val="AAADCA"/>
      </a:accent3>
      <a:accent4>
        <a:srgbClr val="DADADA"/>
      </a:accent4>
      <a:accent5>
        <a:srgbClr val="ADCAFF"/>
      </a:accent5>
      <a:accent6>
        <a:srgbClr val="2DB9B9"/>
      </a:accent6>
      <a:hlink>
        <a:srgbClr val="00FFCC"/>
      </a:hlink>
      <a:folHlink>
        <a:srgbClr val="808000"/>
      </a:folHlink>
    </a:clrScheme>
    <a:fontScheme name="Вершина горы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Вершина горы 1">
        <a:dk1>
          <a:srgbClr val="4C3A1C"/>
        </a:dk1>
        <a:lt1>
          <a:srgbClr val="FFFFFF"/>
        </a:lt1>
        <a:dk2>
          <a:srgbClr val="993300"/>
        </a:dk2>
        <a:lt2>
          <a:srgbClr val="CCAA00"/>
        </a:lt2>
        <a:accent1>
          <a:srgbClr val="FF3300"/>
        </a:accent1>
        <a:accent2>
          <a:srgbClr val="9E6600"/>
        </a:accent2>
        <a:accent3>
          <a:srgbClr val="CAADAA"/>
        </a:accent3>
        <a:accent4>
          <a:srgbClr val="DADADA"/>
        </a:accent4>
        <a:accent5>
          <a:srgbClr val="FFADAA"/>
        </a:accent5>
        <a:accent6>
          <a:srgbClr val="8F5C00"/>
        </a:accent6>
        <a:hlink>
          <a:srgbClr val="FFCC00"/>
        </a:hlink>
        <a:folHlink>
          <a:srgbClr val="F7DC97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2">
        <a:dk1>
          <a:srgbClr val="3D0058"/>
        </a:dk1>
        <a:lt1>
          <a:srgbClr val="FFFFFF"/>
        </a:lt1>
        <a:dk2>
          <a:srgbClr val="9188B0"/>
        </a:dk2>
        <a:lt2>
          <a:srgbClr val="DDE0DC"/>
        </a:lt2>
        <a:accent1>
          <a:srgbClr val="FFCC00"/>
        </a:accent1>
        <a:accent2>
          <a:srgbClr val="4C3D78"/>
        </a:accent2>
        <a:accent3>
          <a:srgbClr val="C7C3D4"/>
        </a:accent3>
        <a:accent4>
          <a:srgbClr val="DADADA"/>
        </a:accent4>
        <a:accent5>
          <a:srgbClr val="FFE2AA"/>
        </a:accent5>
        <a:accent6>
          <a:srgbClr val="44366C"/>
        </a:accent6>
        <a:hlink>
          <a:srgbClr val="743D78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3">
        <a:dk1>
          <a:srgbClr val="10104C"/>
        </a:dk1>
        <a:lt1>
          <a:srgbClr val="FFFFFF"/>
        </a:lt1>
        <a:dk2>
          <a:srgbClr val="003366"/>
        </a:dk2>
        <a:lt2>
          <a:srgbClr val="C6CCD4"/>
        </a:lt2>
        <a:accent1>
          <a:srgbClr val="33CCFF"/>
        </a:accent1>
        <a:accent2>
          <a:srgbClr val="5B5B8D"/>
        </a:accent2>
        <a:accent3>
          <a:srgbClr val="AAADB8"/>
        </a:accent3>
        <a:accent4>
          <a:srgbClr val="DADADA"/>
        </a:accent4>
        <a:accent5>
          <a:srgbClr val="ADE2FF"/>
        </a:accent5>
        <a:accent6>
          <a:srgbClr val="52527F"/>
        </a:accent6>
        <a:hlink>
          <a:srgbClr val="4529AB"/>
        </a:hlink>
        <a:folHlink>
          <a:srgbClr val="00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4">
        <a:dk1>
          <a:srgbClr val="B0C8CA"/>
        </a:dk1>
        <a:lt1>
          <a:srgbClr val="FFFFFF"/>
        </a:lt1>
        <a:dk2>
          <a:srgbClr val="000099"/>
        </a:dk2>
        <a:lt2>
          <a:srgbClr val="FFFFFF"/>
        </a:lt2>
        <a:accent1>
          <a:srgbClr val="89C4FF"/>
        </a:accent1>
        <a:accent2>
          <a:srgbClr val="00008C"/>
        </a:accent2>
        <a:accent3>
          <a:srgbClr val="AAAACA"/>
        </a:accent3>
        <a:accent4>
          <a:srgbClr val="DADADA"/>
        </a:accent4>
        <a:accent5>
          <a:srgbClr val="C4DEFF"/>
        </a:accent5>
        <a:accent6>
          <a:srgbClr val="00007E"/>
        </a:accent6>
        <a:hlink>
          <a:srgbClr val="6666FF"/>
        </a:hlink>
        <a:folHlink>
          <a:srgbClr val="C0C0C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5">
        <a:dk1>
          <a:srgbClr val="463416"/>
        </a:dk1>
        <a:lt1>
          <a:srgbClr val="FFFFFF"/>
        </a:lt1>
        <a:dk2>
          <a:srgbClr val="003399"/>
        </a:dk2>
        <a:lt2>
          <a:srgbClr val="E3E3FF"/>
        </a:lt2>
        <a:accent1>
          <a:srgbClr val="3399FF"/>
        </a:accent1>
        <a:accent2>
          <a:srgbClr val="33CCCC"/>
        </a:accent2>
        <a:accent3>
          <a:srgbClr val="AAADCA"/>
        </a:accent3>
        <a:accent4>
          <a:srgbClr val="DADADA"/>
        </a:accent4>
        <a:accent5>
          <a:srgbClr val="ADCAFF"/>
        </a:accent5>
        <a:accent6>
          <a:srgbClr val="2DB9B9"/>
        </a:accent6>
        <a:hlink>
          <a:srgbClr val="00FFCC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6">
        <a:dk1>
          <a:srgbClr val="809296"/>
        </a:dk1>
        <a:lt1>
          <a:srgbClr val="FFFFFF"/>
        </a:lt1>
        <a:dk2>
          <a:srgbClr val="6699FF"/>
        </a:dk2>
        <a:lt2>
          <a:srgbClr val="B3EDFF"/>
        </a:lt2>
        <a:accent1>
          <a:srgbClr val="FF9933"/>
        </a:accent1>
        <a:accent2>
          <a:srgbClr val="FFAA99"/>
        </a:accent2>
        <a:accent3>
          <a:srgbClr val="B8CAFF"/>
        </a:accent3>
        <a:accent4>
          <a:srgbClr val="DADADA"/>
        </a:accent4>
        <a:accent5>
          <a:srgbClr val="FFCAAD"/>
        </a:accent5>
        <a:accent6>
          <a:srgbClr val="E79A8A"/>
        </a:accent6>
        <a:hlink>
          <a:srgbClr val="FFCFAB"/>
        </a:hlink>
        <a:folHlink>
          <a:srgbClr val="CC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7">
        <a:dk1>
          <a:srgbClr val="006666"/>
        </a:dk1>
        <a:lt1>
          <a:srgbClr val="FFFFFF"/>
        </a:lt1>
        <a:dk2>
          <a:srgbClr val="85D1E3"/>
        </a:dk2>
        <a:lt2>
          <a:srgbClr val="CCFFFF"/>
        </a:lt2>
        <a:accent1>
          <a:srgbClr val="FFCC00"/>
        </a:accent1>
        <a:accent2>
          <a:srgbClr val="00CC99"/>
        </a:accent2>
        <a:accent3>
          <a:srgbClr val="C2E5EF"/>
        </a:accent3>
        <a:accent4>
          <a:srgbClr val="DADADA"/>
        </a:accent4>
        <a:accent5>
          <a:srgbClr val="FFE2AA"/>
        </a:accent5>
        <a:accent6>
          <a:srgbClr val="00B98A"/>
        </a:accent6>
        <a:hlink>
          <a:srgbClr val="0099FF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8">
        <a:dk1>
          <a:srgbClr val="404B3D"/>
        </a:dk1>
        <a:lt1>
          <a:srgbClr val="FFFFFF"/>
        </a:lt1>
        <a:dk2>
          <a:srgbClr val="A7A491"/>
        </a:dk2>
        <a:lt2>
          <a:srgbClr val="CCD0CA"/>
        </a:lt2>
        <a:accent1>
          <a:srgbClr val="33CCCC"/>
        </a:accent1>
        <a:accent2>
          <a:srgbClr val="004E4C"/>
        </a:accent2>
        <a:accent3>
          <a:srgbClr val="D0CFC7"/>
        </a:accent3>
        <a:accent4>
          <a:srgbClr val="DADADA"/>
        </a:accent4>
        <a:accent5>
          <a:srgbClr val="ADE2E2"/>
        </a:accent5>
        <a:accent6>
          <a:srgbClr val="004644"/>
        </a:accent6>
        <a:hlink>
          <a:srgbClr val="477781"/>
        </a:hlink>
        <a:folHlink>
          <a:srgbClr val="85CC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Вершина горы 9">
        <a:dk1>
          <a:srgbClr val="000000"/>
        </a:dk1>
        <a:lt1>
          <a:srgbClr val="FFFFFF"/>
        </a:lt1>
        <a:dk2>
          <a:srgbClr val="FFFFAF"/>
        </a:dk2>
        <a:lt2>
          <a:srgbClr val="676597"/>
        </a:lt2>
        <a:accent1>
          <a:srgbClr val="66CCFF"/>
        </a:accent1>
        <a:accent2>
          <a:srgbClr val="CCEC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B9D6E7"/>
        </a:accent6>
        <a:hlink>
          <a:srgbClr val="6600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рава">
  <a:themeElements>
    <a:clrScheme name="Трава 4">
      <a:dk1>
        <a:srgbClr val="006600"/>
      </a:dk1>
      <a:lt1>
        <a:srgbClr val="FFFFFF"/>
      </a:lt1>
      <a:dk2>
        <a:srgbClr val="008000"/>
      </a:dk2>
      <a:lt2>
        <a:srgbClr val="FFFFB7"/>
      </a:lt2>
      <a:accent1>
        <a:srgbClr val="99CC00"/>
      </a:accent1>
      <a:accent2>
        <a:srgbClr val="00CC00"/>
      </a:accent2>
      <a:accent3>
        <a:srgbClr val="AAC0AA"/>
      </a:accent3>
      <a:accent4>
        <a:srgbClr val="DADADA"/>
      </a:accent4>
      <a:accent5>
        <a:srgbClr val="CAE2AA"/>
      </a:accent5>
      <a:accent6>
        <a:srgbClr val="00B900"/>
      </a:accent6>
      <a:hlink>
        <a:srgbClr val="99FF66"/>
      </a:hlink>
      <a:folHlink>
        <a:srgbClr val="FFFF66"/>
      </a:folHlink>
    </a:clrScheme>
    <a:fontScheme name="Трава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рава 1">
        <a:dk1>
          <a:srgbClr val="FF9900"/>
        </a:dk1>
        <a:lt1>
          <a:srgbClr val="FFFFFF"/>
        </a:lt1>
        <a:dk2>
          <a:srgbClr val="FFCC66"/>
        </a:dk2>
        <a:lt2>
          <a:srgbClr val="CC6600"/>
        </a:lt2>
        <a:accent1>
          <a:srgbClr val="F05000"/>
        </a:accent1>
        <a:accent2>
          <a:srgbClr val="B28300"/>
        </a:accent2>
        <a:accent3>
          <a:srgbClr val="FFE2B8"/>
        </a:accent3>
        <a:accent4>
          <a:srgbClr val="DADADA"/>
        </a:accent4>
        <a:accent5>
          <a:srgbClr val="F6B3AA"/>
        </a:accent5>
        <a:accent6>
          <a:srgbClr val="A17600"/>
        </a:accent6>
        <a:hlink>
          <a:srgbClr val="99CC00"/>
        </a:hlink>
        <a:folHlink>
          <a:srgbClr val="0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2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3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DDFFBB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4">
        <a:dk1>
          <a:srgbClr val="006600"/>
        </a:dk1>
        <a:lt1>
          <a:srgbClr val="FFFFFF"/>
        </a:lt1>
        <a:dk2>
          <a:srgbClr val="008000"/>
        </a:dk2>
        <a:lt2>
          <a:srgbClr val="FFFFB7"/>
        </a:lt2>
        <a:accent1>
          <a:srgbClr val="99CC00"/>
        </a:accent1>
        <a:accent2>
          <a:srgbClr val="00CC00"/>
        </a:accent2>
        <a:accent3>
          <a:srgbClr val="AAC0AA"/>
        </a:accent3>
        <a:accent4>
          <a:srgbClr val="DADADA"/>
        </a:accent4>
        <a:accent5>
          <a:srgbClr val="CAE2AA"/>
        </a:accent5>
        <a:accent6>
          <a:srgbClr val="00B900"/>
        </a:accent6>
        <a:hlink>
          <a:srgbClr val="99FF66"/>
        </a:hlink>
        <a:folHlink>
          <a:srgbClr val="FFFF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5">
        <a:dk1>
          <a:srgbClr val="000000"/>
        </a:dk1>
        <a:lt1>
          <a:srgbClr val="CCECFF"/>
        </a:lt1>
        <a:dk2>
          <a:srgbClr val="000000"/>
        </a:dk2>
        <a:lt2>
          <a:srgbClr val="D6EDEE"/>
        </a:lt2>
        <a:accent1>
          <a:srgbClr val="E8F0F4"/>
        </a:accent1>
        <a:accent2>
          <a:srgbClr val="8EAAFA"/>
        </a:accent2>
        <a:accent3>
          <a:srgbClr val="E2F4FF"/>
        </a:accent3>
        <a:accent4>
          <a:srgbClr val="000000"/>
        </a:accent4>
        <a:accent5>
          <a:srgbClr val="F2F6F8"/>
        </a:accent5>
        <a:accent6>
          <a:srgbClr val="809AE3"/>
        </a:accent6>
        <a:hlink>
          <a:srgbClr val="0066FF"/>
        </a:hlink>
        <a:folHlink>
          <a:srgbClr val="9947F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рава 6">
        <a:dk1>
          <a:srgbClr val="48486A"/>
        </a:dk1>
        <a:lt1>
          <a:srgbClr val="FFFFFF"/>
        </a:lt1>
        <a:dk2>
          <a:srgbClr val="000099"/>
        </a:dk2>
        <a:lt2>
          <a:srgbClr val="F8F8F8"/>
        </a:lt2>
        <a:accent1>
          <a:srgbClr val="6699FF"/>
        </a:accent1>
        <a:accent2>
          <a:srgbClr val="0000FF"/>
        </a:accent2>
        <a:accent3>
          <a:srgbClr val="AAAACA"/>
        </a:accent3>
        <a:accent4>
          <a:srgbClr val="DADADA"/>
        </a:accent4>
        <a:accent5>
          <a:srgbClr val="B8CAFF"/>
        </a:accent5>
        <a:accent6>
          <a:srgbClr val="0000E7"/>
        </a:accent6>
        <a:hlink>
          <a:srgbClr val="3DCC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7">
        <a:dk1>
          <a:srgbClr val="573F8B"/>
        </a:dk1>
        <a:lt1>
          <a:srgbClr val="FFFFFF"/>
        </a:lt1>
        <a:dk2>
          <a:srgbClr val="666699"/>
        </a:dk2>
        <a:lt2>
          <a:srgbClr val="D9D9FF"/>
        </a:lt2>
        <a:accent1>
          <a:srgbClr val="CC99FF"/>
        </a:accent1>
        <a:accent2>
          <a:srgbClr val="9933FF"/>
        </a:accent2>
        <a:accent3>
          <a:srgbClr val="B8B8CA"/>
        </a:accent3>
        <a:accent4>
          <a:srgbClr val="DADADA"/>
        </a:accent4>
        <a:accent5>
          <a:srgbClr val="E2CAFF"/>
        </a:accent5>
        <a:accent6>
          <a:srgbClr val="8A2DE7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рава 8">
        <a:dk1>
          <a:srgbClr val="000000"/>
        </a:dk1>
        <a:lt1>
          <a:srgbClr val="EAEAEA"/>
        </a:lt1>
        <a:dk2>
          <a:srgbClr val="000000"/>
        </a:dk2>
        <a:lt2>
          <a:srgbClr val="C1C2CB"/>
        </a:lt2>
        <a:accent1>
          <a:srgbClr val="F1F1F7"/>
        </a:accent1>
        <a:accent2>
          <a:srgbClr val="8C8CB4"/>
        </a:accent2>
        <a:accent3>
          <a:srgbClr val="F3F3F3"/>
        </a:accent3>
        <a:accent4>
          <a:srgbClr val="000000"/>
        </a:accent4>
        <a:accent5>
          <a:srgbClr val="F7F7FA"/>
        </a:accent5>
        <a:accent6>
          <a:srgbClr val="7E7EA3"/>
        </a:accent6>
        <a:hlink>
          <a:srgbClr val="A3FFFF"/>
        </a:hlink>
        <a:folHlink>
          <a:srgbClr val="9E99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Mountain Top</Template>
  <TotalTime>196</TotalTime>
  <Words>311</Words>
  <Application>Microsoft Office PowerPoint</Application>
  <PresentationFormat>Экран (4:3)</PresentationFormat>
  <Paragraphs>46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Wingdings</vt:lpstr>
      <vt:lpstr>Arial Black</vt:lpstr>
      <vt:lpstr>Times New Roman</vt:lpstr>
      <vt:lpstr>Вершина горы</vt:lpstr>
      <vt:lpstr>Трава</vt:lpstr>
      <vt:lpstr>Буддизм</vt:lpstr>
      <vt:lpstr>Буддизм- третья мировая религия</vt:lpstr>
      <vt:lpstr>Происхождение и распространение религии</vt:lpstr>
      <vt:lpstr>         Учение Будды</vt:lpstr>
      <vt:lpstr>     Различные формы                 буддизма</vt:lpstr>
      <vt:lpstr>Буддизм «Тхеравада»</vt:lpstr>
      <vt:lpstr>              Буддизм         «Большой    колесницы» </vt:lpstr>
      <vt:lpstr> Тантрический буддизм или     «Алмазная колесница»</vt:lpstr>
      <vt:lpstr>            Культ дзен</vt:lpstr>
      <vt:lpstr>              ХОАХАО </vt:lpstr>
      <vt:lpstr>     Практика буддизма</vt:lpstr>
    </vt:vector>
  </TitlesOfParts>
  <Company>ПУ 6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Буддизм</dc:title>
  <dc:creator>АРТЁМ</dc:creator>
  <cp:lastModifiedBy>Admin</cp:lastModifiedBy>
  <cp:revision>5</cp:revision>
  <dcterms:created xsi:type="dcterms:W3CDTF">2007-05-10T15:30:37Z</dcterms:created>
  <dcterms:modified xsi:type="dcterms:W3CDTF">2012-03-14T19:14:11Z</dcterms:modified>
</cp:coreProperties>
</file>