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83" r:id="rId2"/>
    <p:sldId id="284" r:id="rId3"/>
    <p:sldId id="263" r:id="rId4"/>
    <p:sldId id="285" r:id="rId5"/>
    <p:sldId id="267" r:id="rId6"/>
    <p:sldId id="266" r:id="rId7"/>
    <p:sldId id="264" r:id="rId8"/>
    <p:sldId id="256" r:id="rId9"/>
    <p:sldId id="268" r:id="rId10"/>
    <p:sldId id="270" r:id="rId11"/>
    <p:sldId id="269" r:id="rId12"/>
    <p:sldId id="257" r:id="rId13"/>
    <p:sldId id="281" r:id="rId14"/>
    <p:sldId id="282" r:id="rId15"/>
    <p:sldId id="279" r:id="rId16"/>
    <p:sldId id="258" r:id="rId17"/>
    <p:sldId id="272" r:id="rId18"/>
    <p:sldId id="273" r:id="rId19"/>
    <p:sldId id="259" r:id="rId20"/>
    <p:sldId id="278" r:id="rId21"/>
    <p:sldId id="280" r:id="rId22"/>
    <p:sldId id="260" r:id="rId23"/>
    <p:sldId id="274" r:id="rId24"/>
    <p:sldId id="275" r:id="rId25"/>
    <p:sldId id="261" r:id="rId26"/>
    <p:sldId id="276" r:id="rId27"/>
    <p:sldId id="277" r:id="rId28"/>
    <p:sldId id="26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17" autoAdjust="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7CABCC-A8BB-474E-9E0A-7A049847ACCB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D10FAF-1B82-4FD6-8160-614126059B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B2D1-AC79-4272-AB31-24FE2B2ABCE1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A8BE-E2C0-4038-BE9A-21AD1E7DD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B2D1-AC79-4272-AB31-24FE2B2ABCE1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A8BE-E2C0-4038-BE9A-21AD1E7DD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B2D1-AC79-4272-AB31-24FE2B2ABCE1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A8BE-E2C0-4038-BE9A-21AD1E7DD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B2D1-AC79-4272-AB31-24FE2B2ABCE1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A8BE-E2C0-4038-BE9A-21AD1E7DD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B2D1-AC79-4272-AB31-24FE2B2ABCE1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A8BE-E2C0-4038-BE9A-21AD1E7DD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B2D1-AC79-4272-AB31-24FE2B2ABCE1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A8BE-E2C0-4038-BE9A-21AD1E7DD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B2D1-AC79-4272-AB31-24FE2B2ABCE1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A8BE-E2C0-4038-BE9A-21AD1E7DD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B2D1-AC79-4272-AB31-24FE2B2ABCE1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A8BE-E2C0-4038-BE9A-21AD1E7DD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B2D1-AC79-4272-AB31-24FE2B2ABCE1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A8BE-E2C0-4038-BE9A-21AD1E7DD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B2D1-AC79-4272-AB31-24FE2B2ABCE1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A8BE-E2C0-4038-BE9A-21AD1E7DD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B2D1-AC79-4272-AB31-24FE2B2ABCE1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0A8BE-E2C0-4038-BE9A-21AD1E7DD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9B2D1-AC79-4272-AB31-24FE2B2ABCE1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0A8BE-E2C0-4038-BE9A-21AD1E7DD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285992"/>
            <a:ext cx="8501122" cy="142876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20699999" lon="0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Нюрнбергский процесс</a:t>
            </a:r>
            <a:endParaRPr lang="ru-RU" sz="6000" b="1" u="sng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3" y="214291"/>
            <a:ext cx="2786081" cy="191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15604" y="4143380"/>
            <a:ext cx="3042644" cy="204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72132" y="0"/>
            <a:ext cx="2500330" cy="1909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4500570"/>
            <a:ext cx="2919640" cy="1918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43240" y="3643314"/>
            <a:ext cx="2742718" cy="1805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000364" y="500042"/>
            <a:ext cx="2666986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791977" y="2500306"/>
            <a:ext cx="2066303" cy="1579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2500306"/>
            <a:ext cx="2286016" cy="1439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8154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8291" y="0"/>
            <a:ext cx="9192292" cy="6889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3929090" cy="36933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В соответствии с принципами Устава Международного Военного Трибунала (известными также как принципы Нюрнбергского трибунала), являющегося неотъемлемой частью Соглашения от 8 августа 1945, подсудимым было предъявлено обвинение в планировании, подготовке, развязывании или ведении агрессивной войны в целях установления мирового господства германского империализма, т.е. в преступлениях против мира; в убийствах и истязаниях военнопленных и мирных жителей оккупированных стран, 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9124" y="3929066"/>
            <a:ext cx="4500562" cy="275710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угоне гражданского населения в Германию для принудительных работ, убийствах заложников, разграблении общественной и частной собственности, бесцельном разрушении городов и деревень, в разорении, не оправданном военной необходимостью, т.е. в военных преступлениях; в истреблении, порабощении, ссылках и др. жестокостях, совершённых в отношении гражданского населения по политическим, расовым или религиозным мотивам, т. е. в преступлениях против человечности. 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7686" y="214291"/>
            <a:ext cx="4595808" cy="3551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929066"/>
            <a:ext cx="4000528" cy="2519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565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2"/>
            <a:ext cx="3500462" cy="33239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связи с преступлениями подсудимых Трибуналу надлежало рассмотреть вопрос о признании преступными организаций гитлеровского режима. Подсудимые имели немецких адвокатов по своему выбору или по назначению Трибунала. В защиту организаций отдельно выступали 8 немецких адвокатов. В ходе процесса состоялось 403 открытых судебных заседания, на которых, помимо подсудимых, были допрошены 116 свидетелей, рассмотрены десятки тысяч письменных свидетельских показаний и более 4 тыс. документальных доказательств.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7620" y="3786190"/>
            <a:ext cx="5072098" cy="2677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30 июля 1946 закончились выступления главных обвинителей, а 30 сентября 1946-1 октября 1946 был оглашён Приговор. Трибунал признал подсудимых виновными в осуществлении заговора в целях подготовки и ведения агрессивных войн, в преступной агрессии против Австрии, Чехословакии, Польши, Дании, Норвегии, Бельгии, Югославии, Греции, СССР и ряда др.стран; в совершении бесчисленных военных преступлений и тягчайших злодеяниях против человечности.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7620" y="214290"/>
            <a:ext cx="50800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643314"/>
            <a:ext cx="3500462" cy="2773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3643338" cy="26334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Трибунал приговорил  Геринга Г., Риббентропа И., Кейтеля В., Кальтенбруннера Э., Розенберга А., Франка Г., Фрика В., Штрейхера Ю., Заукеля Ф., Йодля А., Зейсс-Инкварта А. и Бормана М. (заочно) - к смертной казни через повешение;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29190" y="3714752"/>
            <a:ext cx="4000496" cy="2677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Гесса, Функа В. и Редера Э. - к пожизненному заключению; Шираха Б. и Шпеера А. - к 20 годам, Нойрата К. - к 15 годам и Дёница К. - к 10 годам тюремного заключения. Дело разбитого параличом Круппа Г. было приостановлено, Лей Р. покончил жизнь самоубийством в шорнбергской тюрьме. Фриче Г., Папен Ф. и Шахт Г. были оправданы.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45112" y="214290"/>
            <a:ext cx="4614743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571876"/>
            <a:ext cx="4356099" cy="3034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0042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Нюрнбергский процесс — международный судебный процесс над бывшими руководителями гитлеровской Германии. 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Проходил с 20 ноября 1945 с 10 часов утра, по 1 октября 1946 года в Международном военном трибунале в Нюрнберге (Германия).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9058" y="3857628"/>
            <a:ext cx="5000660" cy="26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Член Трибунала от СССР в особом мнении заявил о несогласии с решением Трибунала о непризнании преступными этих организаций и с оправданием Шахта, Папена и Фриче. Осужденные подали ходатайства о помиловании. После отклонения ходатайств Контрольным Советом приговоренные к смертной казни, за исключением Геринга Г., который покончил жизнь самоубийством, были в ночь на 16 ОК 1946 повешены в нюренбергской тюрьме.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214290"/>
            <a:ext cx="3429024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Трибунал объявил преступными организациями руководящий состав национал-социалистской партии Германии (НСДАП), СС, СД и гестапо, но не признал таковыми СА, а также гитлеровское правительство, верховное командование и генеральный штаб, указав, что члены этих организаций могут быть привлечены к суду индивидуально.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2357430"/>
            <a:ext cx="2857520" cy="4264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29546" y="214291"/>
            <a:ext cx="5100131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email"/>
          <a:srcRect t="7812" r="2344" b="6250"/>
          <a:stretch>
            <a:fillRect/>
          </a:stretch>
        </p:blipFill>
        <p:spPr bwMode="auto">
          <a:xfrm>
            <a:off x="52009" y="214290"/>
            <a:ext cx="9091991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57752" y="3714752"/>
            <a:ext cx="4071966" cy="28931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В соответствии с принципами Нюрнбергского трибунала впервые были привлечены к уголовной ответственности лица, являющиеся главными виновниками агрессии. На Нюрнбергском процессе был также впервые претворен в жизнь принцип, согласно которому должностное положение подсудимого (будь то глава государства или руководящий чиновник правительственного ведомства), равно как и то, что подсудимый действовал по распоряжению правительства или во исполнение преступного приказа, не являются основанием для освобождения от ответственности.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428604"/>
            <a:ext cx="4000528" cy="28208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Нюрнбергский процесс имеет непреходящее исторические значение: перед всем миром были разоблачены чудовищные преступления германского фашизма и милитаризма и продемонстрирована опасность его возрождения в любой форме. Впервые в истории агрессию признали тягчайшим международным преступлением. 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3571876"/>
            <a:ext cx="401838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267892"/>
            <a:ext cx="4071934" cy="3053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61863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Принципы, признанные Уставом Международного Военного Трибунала и нашедшие выражение в его приговоре, были подтверждены в резолюциях Генеральной Ассамблеи ООН от 11 декабря 1946 и 27 ноября 1947 в качестве общепризнанных принципов международного права. Впоследствии на их основе была выработана Конвенция о неприменимости срока давности к военным преступлениям и преступлениям простив человечества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64023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094418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85728"/>
            <a:ext cx="9169067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59204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14290"/>
            <a:ext cx="4071950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Перед Международным военным трибуналом (создан в соответствии с Декларацией об ответственности гитлеровцев за совершаемые зверства от 30 октября 1943, принятой на Московской конференции 18 -30 октября 1943, и Соглашением между правительствами СССР, США, Великобритании и Франции о судебном преследовании и наказании главных военных преступников европейских стран "оси" от 8 августа 1945 предстали 24 фашистских главаря.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3786190"/>
            <a:ext cx="40005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214290"/>
            <a:ext cx="3952864" cy="3019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2" y="3643314"/>
            <a:ext cx="4452017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829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777</Words>
  <Application>Microsoft Office PowerPoint</Application>
  <PresentationFormat>Экран (4:3)</PresentationFormat>
  <Paragraphs>15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HATA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Леонид</dc:creator>
  <cp:lastModifiedBy>COMP</cp:lastModifiedBy>
  <cp:revision>45</cp:revision>
  <dcterms:created xsi:type="dcterms:W3CDTF">2009-12-14T15:45:45Z</dcterms:created>
  <dcterms:modified xsi:type="dcterms:W3CDTF">2011-10-08T04:52:13Z</dcterms:modified>
</cp:coreProperties>
</file>