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65" r:id="rId4"/>
    <p:sldId id="266" r:id="rId5"/>
    <p:sldId id="267" r:id="rId6"/>
    <p:sldId id="268" r:id="rId7"/>
    <p:sldId id="263" r:id="rId8"/>
    <p:sldId id="264" r:id="rId9"/>
    <p:sldId id="260" r:id="rId10"/>
    <p:sldId id="261" r:id="rId11"/>
    <p:sldId id="262" r:id="rId12"/>
    <p:sldId id="269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EF9E886-3732-49ED-8A3A-57D488A061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3792F-8B36-41F0-9834-E6CFDF279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34C532-09DA-4CD3-85D8-10A23AB36F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105E68-B7F9-4ABC-AA72-5AF96D8D5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B8D3EC-372D-4FA4-8F3A-3EA029C16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77E79F-559C-40EE-94E9-2998BC414C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0F2572-2939-48D8-8C8C-4716BB4C1B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D8D2A6-591E-465D-9746-8876CE43E2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AAEB39-4016-48FD-97A8-BB7CE35FD1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1755D5-B205-4D6A-BC43-BAC7BD87C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B039CC-CBDB-46A7-99BD-709183D73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стиль основного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fld id="{FDD0D582-AC3E-4BA2-9437-6FD5194EC8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71604" y="571481"/>
            <a:ext cx="664373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М.И. КУТУЗОВ</a:t>
            </a:r>
          </a:p>
        </p:txBody>
      </p:sp>
      <p:pic>
        <p:nvPicPr>
          <p:cNvPr id="4" name="Picture 5" descr="kutuzov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928802"/>
            <a:ext cx="3214710" cy="4301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9" descr="kutuzov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2714620"/>
            <a:ext cx="2714612" cy="3618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857224" y="428604"/>
            <a:ext cx="4214842" cy="4000527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ru-RU" sz="2200" b="1" dirty="0">
              <a:latin typeface="Comic Sans MS" pitchFamily="66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200" b="1" dirty="0">
                <a:latin typeface="Comic Sans MS" pitchFamily="66" charset="0"/>
              </a:rPr>
              <a:t>  «… Вам не видать таких сражений!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200" b="1" dirty="0">
                <a:latin typeface="Comic Sans MS" pitchFamily="66" charset="0"/>
              </a:rPr>
              <a:t>   Носились знамена как тени,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200" b="1" dirty="0">
                <a:latin typeface="Comic Sans MS" pitchFamily="66" charset="0"/>
              </a:rPr>
              <a:t>   В дыму огонь    блестел,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200" b="1" dirty="0">
                <a:latin typeface="Comic Sans MS" pitchFamily="66" charset="0"/>
              </a:rPr>
              <a:t>   Звучал булат, картечь визжала, Рука бойцов колоть устала 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200" b="1" dirty="0">
                <a:latin typeface="Comic Sans MS" pitchFamily="66" charset="0"/>
              </a:rPr>
              <a:t>   И ядрам пролетать мешала гора кровавых тел.» </a:t>
            </a:r>
            <a:r>
              <a:rPr lang="ru-RU" sz="2200" b="1" dirty="0" smtClean="0">
                <a:latin typeface="Comic Sans MS" pitchFamily="66" charset="0"/>
              </a:rPr>
              <a:t>    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200" b="1" dirty="0" smtClean="0">
                <a:latin typeface="Comic Sans MS" pitchFamily="66" charset="0"/>
              </a:rPr>
              <a:t>      М.Ю.Лермонтов</a:t>
            </a:r>
            <a:endParaRPr lang="ru-RU" sz="2200" b="1" dirty="0">
              <a:latin typeface="Comic Sans MS" pitchFamily="66" charset="0"/>
            </a:endParaRPr>
          </a:p>
        </p:txBody>
      </p:sp>
      <p:pic>
        <p:nvPicPr>
          <p:cNvPr id="10244" name="Picture 4" descr="borodin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7" y="500042"/>
            <a:ext cx="3616344" cy="3075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1071538" y="5000636"/>
            <a:ext cx="564360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26 августа 1812 года произошла       Бородинская битва.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928662" y="665163"/>
            <a:ext cx="3643338" cy="61928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 b="1" dirty="0">
                <a:latin typeface="Comic Sans MS" pitchFamily="66" charset="0"/>
              </a:rPr>
              <a:t>В 1813 он возглавил союзные русско-прусские войска. Предшествующее напряжение сил, простуда и «нервическая горячка, осложненная паралитическими явлениями», привели к его кончине 16(28) апреля. </a:t>
            </a:r>
          </a:p>
          <a:p>
            <a:pPr>
              <a:lnSpc>
                <a:spcPct val="90000"/>
              </a:lnSpc>
            </a:pPr>
            <a:r>
              <a:rPr lang="ru-RU" sz="2000" b="1" dirty="0">
                <a:latin typeface="Comic Sans MS" pitchFamily="66" charset="0"/>
              </a:rPr>
              <a:t>Его забальзамированное тело было перевезено в Петербург и похоронено в Казанском соборе. </a:t>
            </a:r>
          </a:p>
        </p:txBody>
      </p:sp>
      <p:pic>
        <p:nvPicPr>
          <p:cNvPr id="11273" name="Picture 9" descr="kutuzov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785794"/>
            <a:ext cx="4073530" cy="54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Made by Mk-Unique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928662" y="785794"/>
            <a:ext cx="4143404" cy="514353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b="1" dirty="0">
                <a:latin typeface="Comic Sans MS" pitchFamily="66" charset="0"/>
              </a:rPr>
              <a:t>Михаил Илларионович Кутузов происходил из старинного дворянского рода. Его отец И.М. Голенищев-Кутузов дослужился до чина генерал - поручика и звания сенатора. Получив прекрасное домашнее воспитание, 12-летний Михаил после сдачи экзамена в 1759 был зачислен капралом в Соединенную Артиллерийскую и Инженерную дворянскую школу</a:t>
            </a:r>
            <a:r>
              <a:rPr lang="en-US" sz="2400" b="1" dirty="0">
                <a:latin typeface="Comic Sans MS" pitchFamily="66" charset="0"/>
              </a:rPr>
              <a:t>.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6149" name="Picture 5" descr="kutuzov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2000240"/>
            <a:ext cx="3214710" cy="4301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000628" y="785794"/>
            <a:ext cx="3748284" cy="6771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996633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БИОГРАФИЯ</a:t>
            </a:r>
            <a:endParaRPr lang="ru-RU" sz="38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996633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Семья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 smtClean="0"/>
              <a:t>Супруга : </a:t>
            </a:r>
          </a:p>
          <a:p>
            <a:r>
              <a:rPr lang="ru-RU" sz="1200" dirty="0" smtClean="0"/>
              <a:t>Екатерина Ильинична (1754—1824), была дочерью </a:t>
            </a:r>
            <a:r>
              <a:rPr lang="ru-RU" sz="1200" dirty="0" err="1" smtClean="0"/>
              <a:t>генерал-поручика</a:t>
            </a:r>
            <a:r>
              <a:rPr lang="ru-RU" sz="1200" dirty="0" smtClean="0"/>
              <a:t> Ильи Александровича Бибикова и родной сестрой А. И. Бибикова, крупного государственного и военного деятеля </a:t>
            </a:r>
          </a:p>
          <a:p>
            <a:r>
              <a:rPr lang="ru-RU" sz="1800" dirty="0" smtClean="0"/>
              <a:t>Дочери:</a:t>
            </a:r>
          </a:p>
          <a:p>
            <a:r>
              <a:rPr lang="ru-RU" sz="1200" dirty="0" smtClean="0"/>
              <a:t>Прасковья (1777—1844) — супруга Матвея Фёдоровича Толстого (1772—1815);</a:t>
            </a:r>
          </a:p>
          <a:p>
            <a:r>
              <a:rPr lang="ru-RU" sz="1200" dirty="0" smtClean="0"/>
              <a:t>Анна (1782—1846) — супруга Николая Захаровича Хитрово (1779—1827);</a:t>
            </a:r>
          </a:p>
          <a:p>
            <a:r>
              <a:rPr lang="ru-RU" sz="1200" dirty="0" smtClean="0"/>
              <a:t>Елизавета (1783—1839) — в первом браке супруга Фёдора Ивановича </a:t>
            </a:r>
            <a:r>
              <a:rPr lang="ru-RU" sz="1200" dirty="0" err="1" smtClean="0"/>
              <a:t>Тизенгаузена</a:t>
            </a:r>
            <a:r>
              <a:rPr lang="ru-RU" sz="1200" dirty="0" smtClean="0"/>
              <a:t> (1782—1805); во втором — Николая Фёдоровича Хитрово (1771—1819);</a:t>
            </a:r>
          </a:p>
          <a:p>
            <a:r>
              <a:rPr lang="ru-RU" sz="1200" dirty="0" smtClean="0"/>
              <a:t>Екатерина (1787—1826) — супруга князя Николая Даниловича Кудашева (1786—1813); во втором — Ильи Степановича </a:t>
            </a:r>
            <a:r>
              <a:rPr lang="ru-RU" sz="1200" dirty="0" err="1" smtClean="0"/>
              <a:t>Сарочинского</a:t>
            </a:r>
            <a:r>
              <a:rPr lang="ru-RU" sz="1200" dirty="0" smtClean="0"/>
              <a:t> (1788/89-1854);</a:t>
            </a:r>
          </a:p>
          <a:p>
            <a:r>
              <a:rPr lang="ru-RU" sz="1200" dirty="0" smtClean="0"/>
              <a:t>Дарья (1788—1854) — супруга Фёдора Петровича Опочинина (1779—1852).</a:t>
            </a:r>
            <a:r>
              <a:rPr lang="ru-RU" sz="1200" dirty="0" err="1" smtClean="0"/>
              <a:t>сударственного</a:t>
            </a:r>
            <a:r>
              <a:rPr lang="ru-RU" sz="1200" dirty="0" smtClean="0"/>
              <a:t> и военного деятеля 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42852"/>
            <a:ext cx="4191014" cy="628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4710132" cy="628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500034" y="6488668"/>
            <a:ext cx="1423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Дочь Дарья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643570" y="6488668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Дочь Анна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714488"/>
            <a:ext cx="346990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000108"/>
            <a:ext cx="3071802" cy="3511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714480" y="4714884"/>
            <a:ext cx="1890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Дочь Прасковья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286512" y="785794"/>
            <a:ext cx="1867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Дочь Елизавета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714488"/>
            <a:ext cx="362982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785794"/>
            <a:ext cx="3209032" cy="481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571604" y="5929330"/>
            <a:ext cx="1943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Жена Екатерина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15008" y="928670"/>
            <a:ext cx="1867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Дочь Елизавета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9525" y="685800"/>
            <a:ext cx="3578227" cy="731838"/>
          </a:xfrm>
        </p:spPr>
        <p:txBody>
          <a:bodyPr/>
          <a:lstStyle/>
          <a:p>
            <a:r>
              <a:rPr lang="ru-RU" dirty="0" smtClean="0"/>
              <a:t>Войны: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643050"/>
            <a:ext cx="5257800" cy="4525963"/>
          </a:xfrm>
        </p:spPr>
        <p:txBody>
          <a:bodyPr/>
          <a:lstStyle/>
          <a:p>
            <a:r>
              <a:rPr lang="ru-RU" sz="3200" dirty="0" smtClean="0"/>
              <a:t>Русско-турецкие войны</a:t>
            </a:r>
          </a:p>
          <a:p>
            <a:r>
              <a:rPr lang="ru-RU" sz="3200" dirty="0" smtClean="0"/>
              <a:t>Война с Наполеоном 1805 года</a:t>
            </a:r>
          </a:p>
          <a:p>
            <a:r>
              <a:rPr lang="ru-RU" sz="3200" dirty="0"/>
              <a:t>В</a:t>
            </a:r>
            <a:r>
              <a:rPr lang="ru-RU" sz="3200" dirty="0" smtClean="0"/>
              <a:t>ойне с Турцией в 1811 года</a:t>
            </a:r>
          </a:p>
          <a:p>
            <a:r>
              <a:rPr lang="ru-RU" sz="3200" dirty="0" smtClean="0"/>
              <a:t>Отечественная война 1812 года</a:t>
            </a:r>
            <a:endParaRPr lang="ru-RU" sz="3200" dirty="0"/>
          </a:p>
        </p:txBody>
      </p:sp>
      <p:pic>
        <p:nvPicPr>
          <p:cNvPr id="4" name="Picture 8" descr="OrderOfKutuzov1s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714356"/>
            <a:ext cx="2563328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500042"/>
            <a:ext cx="3435351" cy="731838"/>
          </a:xfrm>
        </p:spPr>
        <p:txBody>
          <a:bodyPr/>
          <a:lstStyle/>
          <a:p>
            <a:r>
              <a:rPr lang="ru-RU" dirty="0" smtClean="0"/>
              <a:t>Награды: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142984"/>
            <a:ext cx="7429552" cy="4857784"/>
          </a:xfrm>
        </p:spPr>
        <p:txBody>
          <a:bodyPr/>
          <a:lstStyle/>
          <a:p>
            <a:r>
              <a:rPr lang="ru-RU" sz="1300" dirty="0" smtClean="0"/>
              <a:t>Орден Святого апостола Андрея Первозванного (1800) с алмазами (12.12.1812);</a:t>
            </a:r>
          </a:p>
          <a:p>
            <a:r>
              <a:rPr lang="ru-RU" sz="1300" dirty="0" smtClean="0"/>
              <a:t>М. И. Кутузов стал первым из 4 полных Георгиевских кавалеров за всю историю ордена. </a:t>
            </a:r>
          </a:p>
          <a:p>
            <a:r>
              <a:rPr lang="ru-RU" sz="1300" dirty="0" smtClean="0"/>
              <a:t>Орден Святого Георгия 1-го </a:t>
            </a:r>
            <a:r>
              <a:rPr lang="ru-RU" sz="1300" dirty="0" err="1" smtClean="0"/>
              <a:t>кл</a:t>
            </a:r>
            <a:r>
              <a:rPr lang="ru-RU" sz="1300" dirty="0" smtClean="0"/>
              <a:t>. </a:t>
            </a:r>
            <a:r>
              <a:rPr lang="ru-RU" sz="1300" dirty="0" err="1" smtClean="0"/>
              <a:t>бол.кр</a:t>
            </a:r>
            <a:r>
              <a:rPr lang="ru-RU" sz="1300" dirty="0" smtClean="0"/>
              <a:t>. (12.12.1812, № 10) — «За поражение и изгнание неприятеля из пределов России в 1812 году»,</a:t>
            </a:r>
          </a:p>
          <a:p>
            <a:r>
              <a:rPr lang="ru-RU" sz="1300" dirty="0" smtClean="0"/>
              <a:t>Орден Святого Георгия 2-го </a:t>
            </a:r>
            <a:r>
              <a:rPr lang="ru-RU" sz="1300" dirty="0" err="1" smtClean="0"/>
              <a:t>кл</a:t>
            </a:r>
            <a:r>
              <a:rPr lang="ru-RU" sz="1300" dirty="0" smtClean="0"/>
              <a:t>. (18.03.1792, № 28) — «Во уважение на усердную службу, храбрые и мужественные подвиги под командою генерала князя Н. В. Репнина, многочисленной турецкой армии»;</a:t>
            </a:r>
          </a:p>
          <a:p>
            <a:r>
              <a:rPr lang="ru-RU" sz="1300" dirty="0" smtClean="0"/>
              <a:t>Орден Святого Георгия 3-го </a:t>
            </a:r>
            <a:r>
              <a:rPr lang="ru-RU" sz="1300" dirty="0" err="1" smtClean="0"/>
              <a:t>кл</a:t>
            </a:r>
            <a:r>
              <a:rPr lang="ru-RU" sz="1300" dirty="0" smtClean="0"/>
              <a:t>. (25.03.1791, № 77) — «Во уважение на усердную службу и отличную храбрость, оказанную при взятии приступом города и крепости Измаила»;</a:t>
            </a:r>
          </a:p>
          <a:p>
            <a:r>
              <a:rPr lang="ru-RU" sz="1300" dirty="0" smtClean="0"/>
              <a:t>Орден Святого Георгия 4-го </a:t>
            </a:r>
            <a:r>
              <a:rPr lang="ru-RU" sz="1300" dirty="0" err="1" smtClean="0"/>
              <a:t>кл</a:t>
            </a:r>
            <a:r>
              <a:rPr lang="ru-RU" sz="1300" dirty="0" smtClean="0"/>
              <a:t>. (26.11.1775, № 222) — «За мужество и храбрость, оказанные при атаке турецких войск, что многочисленный неприятель спасался бегством, где он получил весьма опасную рану»;</a:t>
            </a:r>
          </a:p>
          <a:p>
            <a:r>
              <a:rPr lang="ru-RU" sz="1300" dirty="0" smtClean="0"/>
              <a:t>Золотая шпага с алмазами и лаврами (16.10.1812) — за сражение при Тарутино;</a:t>
            </a:r>
          </a:p>
          <a:p>
            <a:r>
              <a:rPr lang="ru-RU" sz="1300" dirty="0" smtClean="0"/>
              <a:t>Орден Святого Владимира 1-й ст. (1806) — за бои с французами в 1805, 2-й ст. (1787) — за успешное формирование корпуса;</a:t>
            </a:r>
          </a:p>
          <a:p>
            <a:r>
              <a:rPr lang="ru-RU" sz="1300" dirty="0" smtClean="0"/>
              <a:t>Орден Святого Александра Невского (1790) — за бои с турками;</a:t>
            </a:r>
          </a:p>
          <a:p>
            <a:r>
              <a:rPr lang="ru-RU" sz="1300" dirty="0" smtClean="0"/>
              <a:t>Гольштейнский Орден Святой Анны (1789) — за бой с турками под </a:t>
            </a:r>
            <a:r>
              <a:rPr lang="ru-RU" sz="1300" dirty="0" err="1" smtClean="0"/>
              <a:t>Очаковым</a:t>
            </a:r>
            <a:r>
              <a:rPr lang="ru-RU" sz="1300" dirty="0" smtClean="0"/>
              <a:t> ;</a:t>
            </a:r>
          </a:p>
          <a:p>
            <a:r>
              <a:rPr lang="ru-RU" sz="1300" dirty="0" smtClean="0"/>
              <a:t>Кавалер большого креста Иоанна Иерусалимского (1799)</a:t>
            </a:r>
          </a:p>
          <a:p>
            <a:r>
              <a:rPr lang="ru-RU" sz="1300" dirty="0" smtClean="0"/>
              <a:t>Австрийский Военный орден Марии </a:t>
            </a:r>
            <a:r>
              <a:rPr lang="ru-RU" sz="1300" dirty="0" err="1" smtClean="0"/>
              <a:t>Терезии</a:t>
            </a:r>
            <a:r>
              <a:rPr lang="ru-RU" sz="1300" dirty="0" smtClean="0"/>
              <a:t> 1-й ст. (1805);</a:t>
            </a:r>
          </a:p>
          <a:p>
            <a:r>
              <a:rPr lang="ru-RU" sz="1300" dirty="0" smtClean="0"/>
              <a:t>Прусский орден Красного орла 1-й ст.;</a:t>
            </a:r>
          </a:p>
          <a:p>
            <a:r>
              <a:rPr lang="ru-RU" sz="1300" dirty="0" smtClean="0"/>
              <a:t>Прусский орден Черного Орла (1813)</a:t>
            </a:r>
            <a:endParaRPr lang="ru-RU" sz="1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500562" y="857232"/>
            <a:ext cx="4259262" cy="5614987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 dirty="0">
                <a:latin typeface="Comic Sans MS" pitchFamily="66" charset="0"/>
              </a:rPr>
              <a:t>  Памятники, памятники…</a:t>
            </a:r>
          </a:p>
          <a:p>
            <a:pPr>
              <a:buFontTx/>
              <a:buNone/>
            </a:pPr>
            <a:r>
              <a:rPr lang="ru-RU" sz="2800" b="1" dirty="0">
                <a:latin typeface="Comic Sans MS" pitchFamily="66" charset="0"/>
              </a:rPr>
              <a:t>  Они стоят по всему Бородинскому полю, как часовые. Их поставили в день столетия Бородинской битвы в 1912 году солдаты русской армии.</a:t>
            </a:r>
          </a:p>
        </p:txBody>
      </p:sp>
      <p:pic>
        <p:nvPicPr>
          <p:cNvPr id="9220" name="Picture 4" descr="46_kutuzo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928670"/>
            <a:ext cx="3357586" cy="50356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01159440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TS001159440</Template>
  <TotalTime>143</TotalTime>
  <Words>598</Words>
  <Application>Microsoft Office PowerPoint</Application>
  <PresentationFormat>Экран (4:3)</PresentationFormat>
  <Paragraphs>51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TS001159440</vt:lpstr>
      <vt:lpstr>Слайд 1</vt:lpstr>
      <vt:lpstr>Слайд 2</vt:lpstr>
      <vt:lpstr>Семья</vt:lpstr>
      <vt:lpstr>Слайд 4</vt:lpstr>
      <vt:lpstr>Слайд 5</vt:lpstr>
      <vt:lpstr>Слайд 6</vt:lpstr>
      <vt:lpstr>Войны: </vt:lpstr>
      <vt:lpstr>Награды:</vt:lpstr>
      <vt:lpstr>Слайд 9</vt:lpstr>
      <vt:lpstr>Слайд 10</vt:lpstr>
      <vt:lpstr>Слайд 11</vt:lpstr>
      <vt:lpstr>Слайд 12</vt:lpstr>
    </vt:vector>
  </TitlesOfParts>
  <Company>Школа №57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М.И. КУТУЗОВ</dc:title>
  <dc:creator>Билл Гейтс</dc:creator>
  <cp:lastModifiedBy>Виктор Пэ</cp:lastModifiedBy>
  <cp:revision>16</cp:revision>
  <dcterms:created xsi:type="dcterms:W3CDTF">2009-02-19T10:20:32Z</dcterms:created>
  <dcterms:modified xsi:type="dcterms:W3CDTF">2013-09-16T16:06:47Z</dcterms:modified>
</cp:coreProperties>
</file>