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80" r:id="rId3"/>
    <p:sldId id="257" r:id="rId4"/>
    <p:sldId id="259" r:id="rId5"/>
    <p:sldId id="262" r:id="rId6"/>
    <p:sldId id="284" r:id="rId7"/>
    <p:sldId id="272" r:id="rId8"/>
    <p:sldId id="273" r:id="rId9"/>
    <p:sldId id="267" r:id="rId10"/>
    <p:sldId id="285" r:id="rId11"/>
    <p:sldId id="268" r:id="rId12"/>
    <p:sldId id="269" r:id="rId13"/>
    <p:sldId id="270" r:id="rId14"/>
    <p:sldId id="271" r:id="rId15"/>
    <p:sldId id="263" r:id="rId16"/>
    <p:sldId id="274" r:id="rId17"/>
    <p:sldId id="275" r:id="rId18"/>
    <p:sldId id="281" r:id="rId1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>
    <p:present/>
    <p:sldAll/>
    <p:penClr>
      <a:schemeClr val="tx1"/>
    </p:penClr>
  </p:showPr>
  <p:clrMru>
    <a:srgbClr val="D0D41C"/>
    <a:srgbClr val="FF3300"/>
    <a:srgbClr val="8E200A"/>
    <a:srgbClr val="FF0000"/>
    <a:srgbClr val="C92E0F"/>
    <a:srgbClr val="FCDED8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7" d="100"/>
          <a:sy n="107" d="100"/>
        </p:scale>
        <p:origin x="-306" y="6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-1296" y="-90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3C0FDD3-6A92-4365-981A-3F8E7A85281C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/>
      <dgm:spPr/>
    </dgm:pt>
    <dgm:pt modelId="{BDA84457-F0DA-44C4-B9A8-689F6E76A772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СОЦИАЛЬНЫЕ СЛОИ</a:t>
          </a:r>
        </a:p>
      </dgm:t>
    </dgm:pt>
    <dgm:pt modelId="{A6C93D86-416E-46F3-8F42-8417D25C389E}" type="parTrans" cxnId="{7C3A318A-5664-4C66-9B3E-E2E0A2BB1B15}">
      <dgm:prSet/>
      <dgm:spPr/>
      <dgm:t>
        <a:bodyPr/>
        <a:lstStyle/>
        <a:p>
          <a:endParaRPr lang="ru-RU"/>
        </a:p>
      </dgm:t>
    </dgm:pt>
    <dgm:pt modelId="{9A0AC7EB-E421-48D9-812A-C2962B7A67EB}" type="sibTrans" cxnId="{7C3A318A-5664-4C66-9B3E-E2E0A2BB1B15}">
      <dgm:prSet/>
      <dgm:spPr/>
      <dgm:t>
        <a:bodyPr/>
        <a:lstStyle/>
        <a:p>
          <a:endParaRPr lang="ru-RU"/>
        </a:p>
      </dgm:t>
    </dgm:pt>
    <dgm:pt modelId="{DA869747-22FD-4F34-B717-D0159ADF95AC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ВОЕННЫЕ</a:t>
          </a:r>
        </a:p>
      </dgm:t>
    </dgm:pt>
    <dgm:pt modelId="{064BE3ED-2BA7-42E2-9163-664569F14EC6}" type="parTrans" cxnId="{133DF226-C8E9-4A11-833D-44F8A1D60A55}">
      <dgm:prSet/>
      <dgm:spPr/>
      <dgm:t>
        <a:bodyPr/>
        <a:lstStyle/>
        <a:p>
          <a:endParaRPr lang="ru-RU"/>
        </a:p>
      </dgm:t>
    </dgm:pt>
    <dgm:pt modelId="{96C3D7CA-7F29-4760-9428-5FB0C0C48541}" type="sibTrans" cxnId="{133DF226-C8E9-4A11-833D-44F8A1D60A55}">
      <dgm:prSet/>
      <dgm:spPr/>
      <dgm:t>
        <a:bodyPr/>
        <a:lstStyle/>
        <a:p>
          <a:endParaRPr lang="ru-RU"/>
        </a:p>
      </dgm:t>
    </dgm:pt>
    <dgm:pt modelId="{786ADD40-17EF-46F3-811D-D0E56427F0D7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РЕМЕСЛЕННИКИ</a:t>
          </a:r>
        </a:p>
      </dgm:t>
    </dgm:pt>
    <dgm:pt modelId="{A5E7D5F0-EAD5-48AE-8280-AFE2E40E79C8}" type="parTrans" cxnId="{F19F52D6-8DF8-4FB1-B60C-B1092FFD293F}">
      <dgm:prSet/>
      <dgm:spPr/>
      <dgm:t>
        <a:bodyPr/>
        <a:lstStyle/>
        <a:p>
          <a:endParaRPr lang="ru-RU"/>
        </a:p>
      </dgm:t>
    </dgm:pt>
    <dgm:pt modelId="{93929EC6-F60F-41D7-9E8C-4D12C1F6F060}" type="sibTrans" cxnId="{F19F52D6-8DF8-4FB1-B60C-B1092FFD293F}">
      <dgm:prSet/>
      <dgm:spPr/>
      <dgm:t>
        <a:bodyPr/>
        <a:lstStyle/>
        <a:p>
          <a:endParaRPr lang="ru-RU"/>
        </a:p>
      </dgm:t>
    </dgm:pt>
    <dgm:pt modelId="{5B530905-3DBA-4A6D-A5A3-4F434A54C473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КРЕСТЬЯНЕ</a:t>
          </a:r>
        </a:p>
      </dgm:t>
    </dgm:pt>
    <dgm:pt modelId="{A6F7E716-4F56-49B1-8F9A-07B34C6D92C7}" type="parTrans" cxnId="{39CAD8B5-B7D0-4152-ADBE-83DD83D062C6}">
      <dgm:prSet/>
      <dgm:spPr/>
      <dgm:t>
        <a:bodyPr/>
        <a:lstStyle/>
        <a:p>
          <a:endParaRPr lang="ru-RU"/>
        </a:p>
      </dgm:t>
    </dgm:pt>
    <dgm:pt modelId="{73517C12-58BE-4974-8B8C-A56BC02C401C}" type="sibTrans" cxnId="{39CAD8B5-B7D0-4152-ADBE-83DD83D062C6}">
      <dgm:prSet/>
      <dgm:spPr/>
      <dgm:t>
        <a:bodyPr/>
        <a:lstStyle/>
        <a:p>
          <a:endParaRPr lang="ru-RU"/>
        </a:p>
      </dgm:t>
    </dgm:pt>
    <dgm:pt modelId="{68DA28FF-3424-475C-A6BB-04D2741D8E56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БЕЗРАБОТНЫЕ</a:t>
          </a:r>
        </a:p>
      </dgm:t>
    </dgm:pt>
    <dgm:pt modelId="{1F232D12-E74A-4751-9269-881608BF9CE4}" type="parTrans" cxnId="{36C0281F-8F4F-4A4D-ADEE-B4A4ABA58DCD}">
      <dgm:prSet/>
      <dgm:spPr/>
      <dgm:t>
        <a:bodyPr/>
        <a:lstStyle/>
        <a:p>
          <a:endParaRPr lang="ru-RU"/>
        </a:p>
      </dgm:t>
    </dgm:pt>
    <dgm:pt modelId="{2ABC014E-358D-44B7-82EB-F6D55BB9837B}" type="sibTrans" cxnId="{36C0281F-8F4F-4A4D-ADEE-B4A4ABA58DCD}">
      <dgm:prSet/>
      <dgm:spPr/>
      <dgm:t>
        <a:bodyPr/>
        <a:lstStyle/>
        <a:p>
          <a:endParaRPr lang="ru-RU"/>
        </a:p>
      </dgm:t>
    </dgm:pt>
    <dgm:pt modelId="{1BC27C04-F107-49B5-BE37-DAD0382AF442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ВЕТЕРАНЫ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 ПЕРВОЙ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МИРОВОЙ ВОЙНЫ</a:t>
          </a:r>
        </a:p>
      </dgm:t>
    </dgm:pt>
    <dgm:pt modelId="{A2900BA8-5CAA-480B-A598-BB1B48C5EB20}" type="parTrans" cxnId="{39B00FE2-CBFF-47FA-8C0B-1541F409BB7B}">
      <dgm:prSet/>
      <dgm:spPr/>
      <dgm:t>
        <a:bodyPr/>
        <a:lstStyle/>
        <a:p>
          <a:endParaRPr lang="ru-RU"/>
        </a:p>
      </dgm:t>
    </dgm:pt>
    <dgm:pt modelId="{978E26B1-9205-4F55-B83B-85EA358BF71E}" type="sibTrans" cxnId="{39B00FE2-CBFF-47FA-8C0B-1541F409BB7B}">
      <dgm:prSet/>
      <dgm:spPr/>
      <dgm:t>
        <a:bodyPr/>
        <a:lstStyle/>
        <a:p>
          <a:endParaRPr lang="ru-RU"/>
        </a:p>
      </dgm:t>
    </dgm:pt>
    <dgm:pt modelId="{A2021FA1-DA2A-4278-9405-CCDFBE53FE9F}" type="pres">
      <dgm:prSet presAssocID="{93C0FDD3-6A92-4365-981A-3F8E7A85281C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D1CCE0CD-7561-4FE8-B555-516DEEB5C794}" type="pres">
      <dgm:prSet presAssocID="{BDA84457-F0DA-44C4-B9A8-689F6E76A772}" presName="hierRoot1" presStyleCnt="0">
        <dgm:presLayoutVars>
          <dgm:hierBranch/>
        </dgm:presLayoutVars>
      </dgm:prSet>
      <dgm:spPr/>
    </dgm:pt>
    <dgm:pt modelId="{84C2F1A7-C039-4370-A6C8-9336B15A9C3D}" type="pres">
      <dgm:prSet presAssocID="{BDA84457-F0DA-44C4-B9A8-689F6E76A772}" presName="rootComposite1" presStyleCnt="0"/>
      <dgm:spPr/>
    </dgm:pt>
    <dgm:pt modelId="{67F0D6AC-BE54-4B1F-8C3D-5FB7A4ACD7A0}" type="pres">
      <dgm:prSet presAssocID="{BDA84457-F0DA-44C4-B9A8-689F6E76A772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AE8FB9A-1E3E-4D75-B2D5-52873F15E0D3}" type="pres">
      <dgm:prSet presAssocID="{BDA84457-F0DA-44C4-B9A8-689F6E76A772}" presName="rootConnector1" presStyleLbl="node1" presStyleIdx="0" presStyleCnt="0"/>
      <dgm:spPr/>
      <dgm:t>
        <a:bodyPr/>
        <a:lstStyle/>
        <a:p>
          <a:endParaRPr lang="ru-RU"/>
        </a:p>
      </dgm:t>
    </dgm:pt>
    <dgm:pt modelId="{4898B197-2FC5-4FCE-88A9-52408DA369C8}" type="pres">
      <dgm:prSet presAssocID="{BDA84457-F0DA-44C4-B9A8-689F6E76A772}" presName="hierChild2" presStyleCnt="0"/>
      <dgm:spPr/>
    </dgm:pt>
    <dgm:pt modelId="{D9E37AD9-A2BB-4C8D-AFF3-7D73CFB95963}" type="pres">
      <dgm:prSet presAssocID="{064BE3ED-2BA7-42E2-9163-664569F14EC6}" presName="Name35" presStyleLbl="parChTrans1D2" presStyleIdx="0" presStyleCnt="5"/>
      <dgm:spPr/>
      <dgm:t>
        <a:bodyPr/>
        <a:lstStyle/>
        <a:p>
          <a:endParaRPr lang="ru-RU"/>
        </a:p>
      </dgm:t>
    </dgm:pt>
    <dgm:pt modelId="{DF7838EE-A856-46C2-A054-528F253ABD43}" type="pres">
      <dgm:prSet presAssocID="{DA869747-22FD-4F34-B717-D0159ADF95AC}" presName="hierRoot2" presStyleCnt="0">
        <dgm:presLayoutVars>
          <dgm:hierBranch/>
        </dgm:presLayoutVars>
      </dgm:prSet>
      <dgm:spPr/>
    </dgm:pt>
    <dgm:pt modelId="{EFCC3ABC-1F6C-49CA-BCEB-B9BFE02C68ED}" type="pres">
      <dgm:prSet presAssocID="{DA869747-22FD-4F34-B717-D0159ADF95AC}" presName="rootComposite" presStyleCnt="0"/>
      <dgm:spPr/>
    </dgm:pt>
    <dgm:pt modelId="{0386D099-F497-4DB1-89B4-27379C44A3F8}" type="pres">
      <dgm:prSet presAssocID="{DA869747-22FD-4F34-B717-D0159ADF95AC}" presName="rootText" presStyleLbl="node2" presStyleIdx="0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E4A2513-F460-4F91-8B7F-F93B7672FC1C}" type="pres">
      <dgm:prSet presAssocID="{DA869747-22FD-4F34-B717-D0159ADF95AC}" presName="rootConnector" presStyleLbl="node2" presStyleIdx="0" presStyleCnt="5"/>
      <dgm:spPr/>
      <dgm:t>
        <a:bodyPr/>
        <a:lstStyle/>
        <a:p>
          <a:endParaRPr lang="ru-RU"/>
        </a:p>
      </dgm:t>
    </dgm:pt>
    <dgm:pt modelId="{32B2E95D-0B1C-4E45-AEEE-8AD3E9D397F1}" type="pres">
      <dgm:prSet presAssocID="{DA869747-22FD-4F34-B717-D0159ADF95AC}" presName="hierChild4" presStyleCnt="0"/>
      <dgm:spPr/>
    </dgm:pt>
    <dgm:pt modelId="{678F2D39-11B7-4E30-9755-3AB647A7FD56}" type="pres">
      <dgm:prSet presAssocID="{DA869747-22FD-4F34-B717-D0159ADF95AC}" presName="hierChild5" presStyleCnt="0"/>
      <dgm:spPr/>
    </dgm:pt>
    <dgm:pt modelId="{F08553FE-050C-484E-B290-968043083EDA}" type="pres">
      <dgm:prSet presAssocID="{A5E7D5F0-EAD5-48AE-8280-AFE2E40E79C8}" presName="Name35" presStyleLbl="parChTrans1D2" presStyleIdx="1" presStyleCnt="5"/>
      <dgm:spPr/>
      <dgm:t>
        <a:bodyPr/>
        <a:lstStyle/>
        <a:p>
          <a:endParaRPr lang="ru-RU"/>
        </a:p>
      </dgm:t>
    </dgm:pt>
    <dgm:pt modelId="{754AFD2A-799A-4BA8-BCD6-D6E4761C379E}" type="pres">
      <dgm:prSet presAssocID="{786ADD40-17EF-46F3-811D-D0E56427F0D7}" presName="hierRoot2" presStyleCnt="0">
        <dgm:presLayoutVars>
          <dgm:hierBranch/>
        </dgm:presLayoutVars>
      </dgm:prSet>
      <dgm:spPr/>
    </dgm:pt>
    <dgm:pt modelId="{D8FB79E6-A42B-4D3B-A64F-D214D6399294}" type="pres">
      <dgm:prSet presAssocID="{786ADD40-17EF-46F3-811D-D0E56427F0D7}" presName="rootComposite" presStyleCnt="0"/>
      <dgm:spPr/>
    </dgm:pt>
    <dgm:pt modelId="{735491DC-8F79-489C-AD53-FF7B3D361E76}" type="pres">
      <dgm:prSet presAssocID="{786ADD40-17EF-46F3-811D-D0E56427F0D7}" presName="rootText" presStyleLbl="node2" presStyleIdx="1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1BFBC80-C29C-4DD6-8B34-FB295A25B244}" type="pres">
      <dgm:prSet presAssocID="{786ADD40-17EF-46F3-811D-D0E56427F0D7}" presName="rootConnector" presStyleLbl="node2" presStyleIdx="1" presStyleCnt="5"/>
      <dgm:spPr/>
      <dgm:t>
        <a:bodyPr/>
        <a:lstStyle/>
        <a:p>
          <a:endParaRPr lang="ru-RU"/>
        </a:p>
      </dgm:t>
    </dgm:pt>
    <dgm:pt modelId="{6B0EB2AC-21EC-49EC-AADC-290F48563A6D}" type="pres">
      <dgm:prSet presAssocID="{786ADD40-17EF-46F3-811D-D0E56427F0D7}" presName="hierChild4" presStyleCnt="0"/>
      <dgm:spPr/>
    </dgm:pt>
    <dgm:pt modelId="{C2B8D3FD-CF01-4AE8-BB87-D2039E05826A}" type="pres">
      <dgm:prSet presAssocID="{786ADD40-17EF-46F3-811D-D0E56427F0D7}" presName="hierChild5" presStyleCnt="0"/>
      <dgm:spPr/>
    </dgm:pt>
    <dgm:pt modelId="{E4A96CEB-94BA-4164-B361-8175589E324F}" type="pres">
      <dgm:prSet presAssocID="{A6F7E716-4F56-49B1-8F9A-07B34C6D92C7}" presName="Name35" presStyleLbl="parChTrans1D2" presStyleIdx="2" presStyleCnt="5"/>
      <dgm:spPr/>
      <dgm:t>
        <a:bodyPr/>
        <a:lstStyle/>
        <a:p>
          <a:endParaRPr lang="ru-RU"/>
        </a:p>
      </dgm:t>
    </dgm:pt>
    <dgm:pt modelId="{EACB2878-B0B1-4B0A-A6F3-F58AAC886EC2}" type="pres">
      <dgm:prSet presAssocID="{5B530905-3DBA-4A6D-A5A3-4F434A54C473}" presName="hierRoot2" presStyleCnt="0">
        <dgm:presLayoutVars>
          <dgm:hierBranch/>
        </dgm:presLayoutVars>
      </dgm:prSet>
      <dgm:spPr/>
    </dgm:pt>
    <dgm:pt modelId="{67EE58AA-6395-47DE-B0E1-791F39E035DC}" type="pres">
      <dgm:prSet presAssocID="{5B530905-3DBA-4A6D-A5A3-4F434A54C473}" presName="rootComposite" presStyleCnt="0"/>
      <dgm:spPr/>
    </dgm:pt>
    <dgm:pt modelId="{640EF7FC-26AA-4D9A-84EC-E2035DF26D14}" type="pres">
      <dgm:prSet presAssocID="{5B530905-3DBA-4A6D-A5A3-4F434A54C473}" presName="rootText" presStyleLbl="node2" presStyleIdx="2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A810732-FC32-4FC3-B585-449E549EE440}" type="pres">
      <dgm:prSet presAssocID="{5B530905-3DBA-4A6D-A5A3-4F434A54C473}" presName="rootConnector" presStyleLbl="node2" presStyleIdx="2" presStyleCnt="5"/>
      <dgm:spPr/>
      <dgm:t>
        <a:bodyPr/>
        <a:lstStyle/>
        <a:p>
          <a:endParaRPr lang="ru-RU"/>
        </a:p>
      </dgm:t>
    </dgm:pt>
    <dgm:pt modelId="{D37A6B93-7A07-4DB1-B713-38A835B03D88}" type="pres">
      <dgm:prSet presAssocID="{5B530905-3DBA-4A6D-A5A3-4F434A54C473}" presName="hierChild4" presStyleCnt="0"/>
      <dgm:spPr/>
    </dgm:pt>
    <dgm:pt modelId="{3628E98D-46A6-4C52-AD5D-F0D2C2ADA325}" type="pres">
      <dgm:prSet presAssocID="{5B530905-3DBA-4A6D-A5A3-4F434A54C473}" presName="hierChild5" presStyleCnt="0"/>
      <dgm:spPr/>
    </dgm:pt>
    <dgm:pt modelId="{BEE10F2C-DE0E-401A-AC0A-E5C609E5C274}" type="pres">
      <dgm:prSet presAssocID="{1F232D12-E74A-4751-9269-881608BF9CE4}" presName="Name35" presStyleLbl="parChTrans1D2" presStyleIdx="3" presStyleCnt="5"/>
      <dgm:spPr/>
      <dgm:t>
        <a:bodyPr/>
        <a:lstStyle/>
        <a:p>
          <a:endParaRPr lang="ru-RU"/>
        </a:p>
      </dgm:t>
    </dgm:pt>
    <dgm:pt modelId="{2F594A75-9146-4A2B-A52F-444A086C8BC7}" type="pres">
      <dgm:prSet presAssocID="{68DA28FF-3424-475C-A6BB-04D2741D8E56}" presName="hierRoot2" presStyleCnt="0">
        <dgm:presLayoutVars>
          <dgm:hierBranch/>
        </dgm:presLayoutVars>
      </dgm:prSet>
      <dgm:spPr/>
    </dgm:pt>
    <dgm:pt modelId="{F4AB9940-CE0A-4B07-BB8C-CBDCF38BCA76}" type="pres">
      <dgm:prSet presAssocID="{68DA28FF-3424-475C-A6BB-04D2741D8E56}" presName="rootComposite" presStyleCnt="0"/>
      <dgm:spPr/>
    </dgm:pt>
    <dgm:pt modelId="{5CB711F0-5C1E-416B-BC76-EB27435285B2}" type="pres">
      <dgm:prSet presAssocID="{68DA28FF-3424-475C-A6BB-04D2741D8E56}" presName="rootText" presStyleLbl="node2" presStyleIdx="3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9DA3467-AD07-4107-A63B-7307774806F1}" type="pres">
      <dgm:prSet presAssocID="{68DA28FF-3424-475C-A6BB-04D2741D8E56}" presName="rootConnector" presStyleLbl="node2" presStyleIdx="3" presStyleCnt="5"/>
      <dgm:spPr/>
      <dgm:t>
        <a:bodyPr/>
        <a:lstStyle/>
        <a:p>
          <a:endParaRPr lang="ru-RU"/>
        </a:p>
      </dgm:t>
    </dgm:pt>
    <dgm:pt modelId="{9B0289B8-601B-4FFA-95F6-4E215C64AA6C}" type="pres">
      <dgm:prSet presAssocID="{68DA28FF-3424-475C-A6BB-04D2741D8E56}" presName="hierChild4" presStyleCnt="0"/>
      <dgm:spPr/>
    </dgm:pt>
    <dgm:pt modelId="{3A3116FE-B886-4352-919B-A5BC80DDD92F}" type="pres">
      <dgm:prSet presAssocID="{68DA28FF-3424-475C-A6BB-04D2741D8E56}" presName="hierChild5" presStyleCnt="0"/>
      <dgm:spPr/>
    </dgm:pt>
    <dgm:pt modelId="{92C5A5AB-377A-4CCE-82EF-877968EA65D0}" type="pres">
      <dgm:prSet presAssocID="{A2900BA8-5CAA-480B-A598-BB1B48C5EB20}" presName="Name35" presStyleLbl="parChTrans1D2" presStyleIdx="4" presStyleCnt="5"/>
      <dgm:spPr/>
      <dgm:t>
        <a:bodyPr/>
        <a:lstStyle/>
        <a:p>
          <a:endParaRPr lang="ru-RU"/>
        </a:p>
      </dgm:t>
    </dgm:pt>
    <dgm:pt modelId="{6D2D096C-CE7C-45DF-961A-A963E2209F16}" type="pres">
      <dgm:prSet presAssocID="{1BC27C04-F107-49B5-BE37-DAD0382AF442}" presName="hierRoot2" presStyleCnt="0">
        <dgm:presLayoutVars>
          <dgm:hierBranch/>
        </dgm:presLayoutVars>
      </dgm:prSet>
      <dgm:spPr/>
    </dgm:pt>
    <dgm:pt modelId="{568E13D8-1224-435C-8684-91B15EB5A317}" type="pres">
      <dgm:prSet presAssocID="{1BC27C04-F107-49B5-BE37-DAD0382AF442}" presName="rootComposite" presStyleCnt="0"/>
      <dgm:spPr/>
    </dgm:pt>
    <dgm:pt modelId="{A20387BA-A3CE-4360-A5EC-4BB49C06BA05}" type="pres">
      <dgm:prSet presAssocID="{1BC27C04-F107-49B5-BE37-DAD0382AF442}" presName="rootText" presStyleLbl="node2" presStyleIdx="4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EE78A15-32B0-4054-81A6-84CB8328323E}" type="pres">
      <dgm:prSet presAssocID="{1BC27C04-F107-49B5-BE37-DAD0382AF442}" presName="rootConnector" presStyleLbl="node2" presStyleIdx="4" presStyleCnt="5"/>
      <dgm:spPr/>
      <dgm:t>
        <a:bodyPr/>
        <a:lstStyle/>
        <a:p>
          <a:endParaRPr lang="ru-RU"/>
        </a:p>
      </dgm:t>
    </dgm:pt>
    <dgm:pt modelId="{C2A0D815-457B-427A-A43C-D32B5F2DAE7E}" type="pres">
      <dgm:prSet presAssocID="{1BC27C04-F107-49B5-BE37-DAD0382AF442}" presName="hierChild4" presStyleCnt="0"/>
      <dgm:spPr/>
    </dgm:pt>
    <dgm:pt modelId="{9175BD13-70ED-40AF-A46E-0AB0A8FDF0AC}" type="pres">
      <dgm:prSet presAssocID="{1BC27C04-F107-49B5-BE37-DAD0382AF442}" presName="hierChild5" presStyleCnt="0"/>
      <dgm:spPr/>
    </dgm:pt>
    <dgm:pt modelId="{8F9FF9C7-E9BB-47BD-AAA2-A79218A46546}" type="pres">
      <dgm:prSet presAssocID="{BDA84457-F0DA-44C4-B9A8-689F6E76A772}" presName="hierChild3" presStyleCnt="0"/>
      <dgm:spPr/>
    </dgm:pt>
  </dgm:ptLst>
  <dgm:cxnLst>
    <dgm:cxn modelId="{651A794F-938F-4B59-BDB1-C76F18964A56}" type="presOf" srcId="{BDA84457-F0DA-44C4-B9A8-689F6E76A772}" destId="{1AE8FB9A-1E3E-4D75-B2D5-52873F15E0D3}" srcOrd="1" destOrd="0" presId="urn:microsoft.com/office/officeart/2005/8/layout/orgChart1"/>
    <dgm:cxn modelId="{133DF226-C8E9-4A11-833D-44F8A1D60A55}" srcId="{BDA84457-F0DA-44C4-B9A8-689F6E76A772}" destId="{DA869747-22FD-4F34-B717-D0159ADF95AC}" srcOrd="0" destOrd="0" parTransId="{064BE3ED-2BA7-42E2-9163-664569F14EC6}" sibTransId="{96C3D7CA-7F29-4760-9428-5FB0C0C48541}"/>
    <dgm:cxn modelId="{39CAD8B5-B7D0-4152-ADBE-83DD83D062C6}" srcId="{BDA84457-F0DA-44C4-B9A8-689F6E76A772}" destId="{5B530905-3DBA-4A6D-A5A3-4F434A54C473}" srcOrd="2" destOrd="0" parTransId="{A6F7E716-4F56-49B1-8F9A-07B34C6D92C7}" sibTransId="{73517C12-58BE-4974-8B8C-A56BC02C401C}"/>
    <dgm:cxn modelId="{C073A552-5275-424C-B3FD-310B391D9769}" type="presOf" srcId="{064BE3ED-2BA7-42E2-9163-664569F14EC6}" destId="{D9E37AD9-A2BB-4C8D-AFF3-7D73CFB95963}" srcOrd="0" destOrd="0" presId="urn:microsoft.com/office/officeart/2005/8/layout/orgChart1"/>
    <dgm:cxn modelId="{28F248FB-E553-4C81-A8D5-A7B927828B5C}" type="presOf" srcId="{A5E7D5F0-EAD5-48AE-8280-AFE2E40E79C8}" destId="{F08553FE-050C-484E-B290-968043083EDA}" srcOrd="0" destOrd="0" presId="urn:microsoft.com/office/officeart/2005/8/layout/orgChart1"/>
    <dgm:cxn modelId="{F19F52D6-8DF8-4FB1-B60C-B1092FFD293F}" srcId="{BDA84457-F0DA-44C4-B9A8-689F6E76A772}" destId="{786ADD40-17EF-46F3-811D-D0E56427F0D7}" srcOrd="1" destOrd="0" parTransId="{A5E7D5F0-EAD5-48AE-8280-AFE2E40E79C8}" sibTransId="{93929EC6-F60F-41D7-9E8C-4D12C1F6F060}"/>
    <dgm:cxn modelId="{664C609F-844B-4EDD-AC01-5395C84E31A4}" type="presOf" srcId="{1BC27C04-F107-49B5-BE37-DAD0382AF442}" destId="{EEE78A15-32B0-4054-81A6-84CB8328323E}" srcOrd="1" destOrd="0" presId="urn:microsoft.com/office/officeart/2005/8/layout/orgChart1"/>
    <dgm:cxn modelId="{8D136AED-7DBE-4958-A5A7-CDA819CC9557}" type="presOf" srcId="{786ADD40-17EF-46F3-811D-D0E56427F0D7}" destId="{735491DC-8F79-489C-AD53-FF7B3D361E76}" srcOrd="0" destOrd="0" presId="urn:microsoft.com/office/officeart/2005/8/layout/orgChart1"/>
    <dgm:cxn modelId="{9139380A-F87C-4129-B783-21E63D2AAD5E}" type="presOf" srcId="{A6F7E716-4F56-49B1-8F9A-07B34C6D92C7}" destId="{E4A96CEB-94BA-4164-B361-8175589E324F}" srcOrd="0" destOrd="0" presId="urn:microsoft.com/office/officeart/2005/8/layout/orgChart1"/>
    <dgm:cxn modelId="{888E0521-CB76-431E-A443-EA3AA8C354C9}" type="presOf" srcId="{A2900BA8-5CAA-480B-A598-BB1B48C5EB20}" destId="{92C5A5AB-377A-4CCE-82EF-877968EA65D0}" srcOrd="0" destOrd="0" presId="urn:microsoft.com/office/officeart/2005/8/layout/orgChart1"/>
    <dgm:cxn modelId="{B166D4D9-D7B2-422A-B019-7666CEC8835F}" type="presOf" srcId="{1BC27C04-F107-49B5-BE37-DAD0382AF442}" destId="{A20387BA-A3CE-4360-A5EC-4BB49C06BA05}" srcOrd="0" destOrd="0" presId="urn:microsoft.com/office/officeart/2005/8/layout/orgChart1"/>
    <dgm:cxn modelId="{38244A0A-93E5-4C42-80C8-A74AF6407882}" type="presOf" srcId="{5B530905-3DBA-4A6D-A5A3-4F434A54C473}" destId="{640EF7FC-26AA-4D9A-84EC-E2035DF26D14}" srcOrd="0" destOrd="0" presId="urn:microsoft.com/office/officeart/2005/8/layout/orgChart1"/>
    <dgm:cxn modelId="{ADC09D04-AE91-4065-8C7A-A896743E5B28}" type="presOf" srcId="{BDA84457-F0DA-44C4-B9A8-689F6E76A772}" destId="{67F0D6AC-BE54-4B1F-8C3D-5FB7A4ACD7A0}" srcOrd="0" destOrd="0" presId="urn:microsoft.com/office/officeart/2005/8/layout/orgChart1"/>
    <dgm:cxn modelId="{7C3A318A-5664-4C66-9B3E-E2E0A2BB1B15}" srcId="{93C0FDD3-6A92-4365-981A-3F8E7A85281C}" destId="{BDA84457-F0DA-44C4-B9A8-689F6E76A772}" srcOrd="0" destOrd="0" parTransId="{A6C93D86-416E-46F3-8F42-8417D25C389E}" sibTransId="{9A0AC7EB-E421-48D9-812A-C2962B7A67EB}"/>
    <dgm:cxn modelId="{39B00FE2-CBFF-47FA-8C0B-1541F409BB7B}" srcId="{BDA84457-F0DA-44C4-B9A8-689F6E76A772}" destId="{1BC27C04-F107-49B5-BE37-DAD0382AF442}" srcOrd="4" destOrd="0" parTransId="{A2900BA8-5CAA-480B-A598-BB1B48C5EB20}" sibTransId="{978E26B1-9205-4F55-B83B-85EA358BF71E}"/>
    <dgm:cxn modelId="{A61210EC-197F-483C-8018-903D895FD191}" type="presOf" srcId="{DA869747-22FD-4F34-B717-D0159ADF95AC}" destId="{0386D099-F497-4DB1-89B4-27379C44A3F8}" srcOrd="0" destOrd="0" presId="urn:microsoft.com/office/officeart/2005/8/layout/orgChart1"/>
    <dgm:cxn modelId="{BE7EAB26-C9B9-4841-9467-55AB6CD20703}" type="presOf" srcId="{786ADD40-17EF-46F3-811D-D0E56427F0D7}" destId="{21BFBC80-C29C-4DD6-8B34-FB295A25B244}" srcOrd="1" destOrd="0" presId="urn:microsoft.com/office/officeart/2005/8/layout/orgChart1"/>
    <dgm:cxn modelId="{4B8EF1FA-1D5D-4F5D-97AC-D9EF55A82B9E}" type="presOf" srcId="{5B530905-3DBA-4A6D-A5A3-4F434A54C473}" destId="{BA810732-FC32-4FC3-B585-449E549EE440}" srcOrd="1" destOrd="0" presId="urn:microsoft.com/office/officeart/2005/8/layout/orgChart1"/>
    <dgm:cxn modelId="{36C0281F-8F4F-4A4D-ADEE-B4A4ABA58DCD}" srcId="{BDA84457-F0DA-44C4-B9A8-689F6E76A772}" destId="{68DA28FF-3424-475C-A6BB-04D2741D8E56}" srcOrd="3" destOrd="0" parTransId="{1F232D12-E74A-4751-9269-881608BF9CE4}" sibTransId="{2ABC014E-358D-44B7-82EB-F6D55BB9837B}"/>
    <dgm:cxn modelId="{1D6C9D87-0F8D-4C6A-B1B7-FFFC44E4B7F2}" type="presOf" srcId="{DA869747-22FD-4F34-B717-D0159ADF95AC}" destId="{5E4A2513-F460-4F91-8B7F-F93B7672FC1C}" srcOrd="1" destOrd="0" presId="urn:microsoft.com/office/officeart/2005/8/layout/orgChart1"/>
    <dgm:cxn modelId="{43B926FE-BD76-41D0-9D1C-E82EE08EE8A4}" type="presOf" srcId="{68DA28FF-3424-475C-A6BB-04D2741D8E56}" destId="{C9DA3467-AD07-4107-A63B-7307774806F1}" srcOrd="1" destOrd="0" presId="urn:microsoft.com/office/officeart/2005/8/layout/orgChart1"/>
    <dgm:cxn modelId="{8E030E4C-5C44-489C-9853-7EDFE2A672F2}" type="presOf" srcId="{1F232D12-E74A-4751-9269-881608BF9CE4}" destId="{BEE10F2C-DE0E-401A-AC0A-E5C609E5C274}" srcOrd="0" destOrd="0" presId="urn:microsoft.com/office/officeart/2005/8/layout/orgChart1"/>
    <dgm:cxn modelId="{F5618AE3-A9D8-49EC-924B-2E1813CC1BA2}" type="presOf" srcId="{93C0FDD3-6A92-4365-981A-3F8E7A85281C}" destId="{A2021FA1-DA2A-4278-9405-CCDFBE53FE9F}" srcOrd="0" destOrd="0" presId="urn:microsoft.com/office/officeart/2005/8/layout/orgChart1"/>
    <dgm:cxn modelId="{E795877A-DE6B-4D4D-B3ED-DF42FD56C75D}" type="presOf" srcId="{68DA28FF-3424-475C-A6BB-04D2741D8E56}" destId="{5CB711F0-5C1E-416B-BC76-EB27435285B2}" srcOrd="0" destOrd="0" presId="urn:microsoft.com/office/officeart/2005/8/layout/orgChart1"/>
    <dgm:cxn modelId="{E5BFC5F1-C625-495A-A8C2-CC66758AF397}" type="presParOf" srcId="{A2021FA1-DA2A-4278-9405-CCDFBE53FE9F}" destId="{D1CCE0CD-7561-4FE8-B555-516DEEB5C794}" srcOrd="0" destOrd="0" presId="urn:microsoft.com/office/officeart/2005/8/layout/orgChart1"/>
    <dgm:cxn modelId="{0E731759-30DC-486F-BB72-C99F8B148D72}" type="presParOf" srcId="{D1CCE0CD-7561-4FE8-B555-516DEEB5C794}" destId="{84C2F1A7-C039-4370-A6C8-9336B15A9C3D}" srcOrd="0" destOrd="0" presId="urn:microsoft.com/office/officeart/2005/8/layout/orgChart1"/>
    <dgm:cxn modelId="{03323CF1-1703-4BB7-A91B-37610B488CD9}" type="presParOf" srcId="{84C2F1A7-C039-4370-A6C8-9336B15A9C3D}" destId="{67F0D6AC-BE54-4B1F-8C3D-5FB7A4ACD7A0}" srcOrd="0" destOrd="0" presId="urn:microsoft.com/office/officeart/2005/8/layout/orgChart1"/>
    <dgm:cxn modelId="{FD368A27-FDD8-437D-B760-1FE670C11031}" type="presParOf" srcId="{84C2F1A7-C039-4370-A6C8-9336B15A9C3D}" destId="{1AE8FB9A-1E3E-4D75-B2D5-52873F15E0D3}" srcOrd="1" destOrd="0" presId="urn:microsoft.com/office/officeart/2005/8/layout/orgChart1"/>
    <dgm:cxn modelId="{8CA1662E-18F3-47E2-ADDB-917F4C8BD9AF}" type="presParOf" srcId="{D1CCE0CD-7561-4FE8-B555-516DEEB5C794}" destId="{4898B197-2FC5-4FCE-88A9-52408DA369C8}" srcOrd="1" destOrd="0" presId="urn:microsoft.com/office/officeart/2005/8/layout/orgChart1"/>
    <dgm:cxn modelId="{F7679B57-002A-42EB-A23E-43552E7731D9}" type="presParOf" srcId="{4898B197-2FC5-4FCE-88A9-52408DA369C8}" destId="{D9E37AD9-A2BB-4C8D-AFF3-7D73CFB95963}" srcOrd="0" destOrd="0" presId="urn:microsoft.com/office/officeart/2005/8/layout/orgChart1"/>
    <dgm:cxn modelId="{1347811B-C7EB-4C3E-B550-D0B98EE40CDB}" type="presParOf" srcId="{4898B197-2FC5-4FCE-88A9-52408DA369C8}" destId="{DF7838EE-A856-46C2-A054-528F253ABD43}" srcOrd="1" destOrd="0" presId="urn:microsoft.com/office/officeart/2005/8/layout/orgChart1"/>
    <dgm:cxn modelId="{6E4F1CE8-C9EF-46D0-9428-4DD43B4C5ED2}" type="presParOf" srcId="{DF7838EE-A856-46C2-A054-528F253ABD43}" destId="{EFCC3ABC-1F6C-49CA-BCEB-B9BFE02C68ED}" srcOrd="0" destOrd="0" presId="urn:microsoft.com/office/officeart/2005/8/layout/orgChart1"/>
    <dgm:cxn modelId="{BD796CD4-F160-4653-BD5B-4E72B15CB9A1}" type="presParOf" srcId="{EFCC3ABC-1F6C-49CA-BCEB-B9BFE02C68ED}" destId="{0386D099-F497-4DB1-89B4-27379C44A3F8}" srcOrd="0" destOrd="0" presId="urn:microsoft.com/office/officeart/2005/8/layout/orgChart1"/>
    <dgm:cxn modelId="{8DAFC138-9449-4074-A1CB-11F3E5FF4710}" type="presParOf" srcId="{EFCC3ABC-1F6C-49CA-BCEB-B9BFE02C68ED}" destId="{5E4A2513-F460-4F91-8B7F-F93B7672FC1C}" srcOrd="1" destOrd="0" presId="urn:microsoft.com/office/officeart/2005/8/layout/orgChart1"/>
    <dgm:cxn modelId="{6FFC88C5-9E63-49F0-97FF-1F1464356E36}" type="presParOf" srcId="{DF7838EE-A856-46C2-A054-528F253ABD43}" destId="{32B2E95D-0B1C-4E45-AEEE-8AD3E9D397F1}" srcOrd="1" destOrd="0" presId="urn:microsoft.com/office/officeart/2005/8/layout/orgChart1"/>
    <dgm:cxn modelId="{3CE7B9C4-33ED-4429-BD05-F5BCE8066CE3}" type="presParOf" srcId="{DF7838EE-A856-46C2-A054-528F253ABD43}" destId="{678F2D39-11B7-4E30-9755-3AB647A7FD56}" srcOrd="2" destOrd="0" presId="urn:microsoft.com/office/officeart/2005/8/layout/orgChart1"/>
    <dgm:cxn modelId="{4AC9894B-676E-456D-A6E0-7D36A13D5D38}" type="presParOf" srcId="{4898B197-2FC5-4FCE-88A9-52408DA369C8}" destId="{F08553FE-050C-484E-B290-968043083EDA}" srcOrd="2" destOrd="0" presId="urn:microsoft.com/office/officeart/2005/8/layout/orgChart1"/>
    <dgm:cxn modelId="{1BB66871-1866-497A-AF60-3FFB99430382}" type="presParOf" srcId="{4898B197-2FC5-4FCE-88A9-52408DA369C8}" destId="{754AFD2A-799A-4BA8-BCD6-D6E4761C379E}" srcOrd="3" destOrd="0" presId="urn:microsoft.com/office/officeart/2005/8/layout/orgChart1"/>
    <dgm:cxn modelId="{8B3FA440-A275-4B66-8ABD-988478D65824}" type="presParOf" srcId="{754AFD2A-799A-4BA8-BCD6-D6E4761C379E}" destId="{D8FB79E6-A42B-4D3B-A64F-D214D6399294}" srcOrd="0" destOrd="0" presId="urn:microsoft.com/office/officeart/2005/8/layout/orgChart1"/>
    <dgm:cxn modelId="{05231D6F-2476-43C4-9932-548127472D7F}" type="presParOf" srcId="{D8FB79E6-A42B-4D3B-A64F-D214D6399294}" destId="{735491DC-8F79-489C-AD53-FF7B3D361E76}" srcOrd="0" destOrd="0" presId="urn:microsoft.com/office/officeart/2005/8/layout/orgChart1"/>
    <dgm:cxn modelId="{A6B3EFE9-5B3F-4308-85F2-D93EA5CA253B}" type="presParOf" srcId="{D8FB79E6-A42B-4D3B-A64F-D214D6399294}" destId="{21BFBC80-C29C-4DD6-8B34-FB295A25B244}" srcOrd="1" destOrd="0" presId="urn:microsoft.com/office/officeart/2005/8/layout/orgChart1"/>
    <dgm:cxn modelId="{7CD72737-DA47-4330-B89C-54E2366291F8}" type="presParOf" srcId="{754AFD2A-799A-4BA8-BCD6-D6E4761C379E}" destId="{6B0EB2AC-21EC-49EC-AADC-290F48563A6D}" srcOrd="1" destOrd="0" presId="urn:microsoft.com/office/officeart/2005/8/layout/orgChart1"/>
    <dgm:cxn modelId="{513D1013-7A99-4DD5-BD1F-355CE1071B50}" type="presParOf" srcId="{754AFD2A-799A-4BA8-BCD6-D6E4761C379E}" destId="{C2B8D3FD-CF01-4AE8-BB87-D2039E05826A}" srcOrd="2" destOrd="0" presId="urn:microsoft.com/office/officeart/2005/8/layout/orgChart1"/>
    <dgm:cxn modelId="{5AFBBE80-642B-4255-8277-892A9A7F2A76}" type="presParOf" srcId="{4898B197-2FC5-4FCE-88A9-52408DA369C8}" destId="{E4A96CEB-94BA-4164-B361-8175589E324F}" srcOrd="4" destOrd="0" presId="urn:microsoft.com/office/officeart/2005/8/layout/orgChart1"/>
    <dgm:cxn modelId="{89F58C7C-0BC0-49B2-910B-34EDCC2CD398}" type="presParOf" srcId="{4898B197-2FC5-4FCE-88A9-52408DA369C8}" destId="{EACB2878-B0B1-4B0A-A6F3-F58AAC886EC2}" srcOrd="5" destOrd="0" presId="urn:microsoft.com/office/officeart/2005/8/layout/orgChart1"/>
    <dgm:cxn modelId="{D5618F1F-735F-41E5-98F6-79CC1031682A}" type="presParOf" srcId="{EACB2878-B0B1-4B0A-A6F3-F58AAC886EC2}" destId="{67EE58AA-6395-47DE-B0E1-791F39E035DC}" srcOrd="0" destOrd="0" presId="urn:microsoft.com/office/officeart/2005/8/layout/orgChart1"/>
    <dgm:cxn modelId="{5B7025A5-5519-4E0A-A9A1-451CC3664BBA}" type="presParOf" srcId="{67EE58AA-6395-47DE-B0E1-791F39E035DC}" destId="{640EF7FC-26AA-4D9A-84EC-E2035DF26D14}" srcOrd="0" destOrd="0" presId="urn:microsoft.com/office/officeart/2005/8/layout/orgChart1"/>
    <dgm:cxn modelId="{A0E69A59-A88A-4C14-9EF5-DB205A959B39}" type="presParOf" srcId="{67EE58AA-6395-47DE-B0E1-791F39E035DC}" destId="{BA810732-FC32-4FC3-B585-449E549EE440}" srcOrd="1" destOrd="0" presId="urn:microsoft.com/office/officeart/2005/8/layout/orgChart1"/>
    <dgm:cxn modelId="{8BDDF6D2-8409-4FB0-B54F-50E3CCDEC72D}" type="presParOf" srcId="{EACB2878-B0B1-4B0A-A6F3-F58AAC886EC2}" destId="{D37A6B93-7A07-4DB1-B713-38A835B03D88}" srcOrd="1" destOrd="0" presId="urn:microsoft.com/office/officeart/2005/8/layout/orgChart1"/>
    <dgm:cxn modelId="{7F109F3F-3F8D-4BB0-BC25-D2CF69D0E868}" type="presParOf" srcId="{EACB2878-B0B1-4B0A-A6F3-F58AAC886EC2}" destId="{3628E98D-46A6-4C52-AD5D-F0D2C2ADA325}" srcOrd="2" destOrd="0" presId="urn:microsoft.com/office/officeart/2005/8/layout/orgChart1"/>
    <dgm:cxn modelId="{1D189D9F-6B75-4845-AD71-4FFD4EBD484D}" type="presParOf" srcId="{4898B197-2FC5-4FCE-88A9-52408DA369C8}" destId="{BEE10F2C-DE0E-401A-AC0A-E5C609E5C274}" srcOrd="6" destOrd="0" presId="urn:microsoft.com/office/officeart/2005/8/layout/orgChart1"/>
    <dgm:cxn modelId="{F24251FB-CFB6-4898-9A30-47F886DC54B4}" type="presParOf" srcId="{4898B197-2FC5-4FCE-88A9-52408DA369C8}" destId="{2F594A75-9146-4A2B-A52F-444A086C8BC7}" srcOrd="7" destOrd="0" presId="urn:microsoft.com/office/officeart/2005/8/layout/orgChart1"/>
    <dgm:cxn modelId="{128D58DB-FCF0-4D47-A719-AA590AE1475A}" type="presParOf" srcId="{2F594A75-9146-4A2B-A52F-444A086C8BC7}" destId="{F4AB9940-CE0A-4B07-BB8C-CBDCF38BCA76}" srcOrd="0" destOrd="0" presId="urn:microsoft.com/office/officeart/2005/8/layout/orgChart1"/>
    <dgm:cxn modelId="{CC564205-8556-4DE0-9200-16053E8B7373}" type="presParOf" srcId="{F4AB9940-CE0A-4B07-BB8C-CBDCF38BCA76}" destId="{5CB711F0-5C1E-416B-BC76-EB27435285B2}" srcOrd="0" destOrd="0" presId="urn:microsoft.com/office/officeart/2005/8/layout/orgChart1"/>
    <dgm:cxn modelId="{93995D0E-96FE-49B0-ACC1-EE3F34987A94}" type="presParOf" srcId="{F4AB9940-CE0A-4B07-BB8C-CBDCF38BCA76}" destId="{C9DA3467-AD07-4107-A63B-7307774806F1}" srcOrd="1" destOrd="0" presId="urn:microsoft.com/office/officeart/2005/8/layout/orgChart1"/>
    <dgm:cxn modelId="{DDBC6833-D732-49B8-88C8-BBFA97D15FE0}" type="presParOf" srcId="{2F594A75-9146-4A2B-A52F-444A086C8BC7}" destId="{9B0289B8-601B-4FFA-95F6-4E215C64AA6C}" srcOrd="1" destOrd="0" presId="urn:microsoft.com/office/officeart/2005/8/layout/orgChart1"/>
    <dgm:cxn modelId="{C9DD11E3-D9AC-482E-AAC2-84481141A5C6}" type="presParOf" srcId="{2F594A75-9146-4A2B-A52F-444A086C8BC7}" destId="{3A3116FE-B886-4352-919B-A5BC80DDD92F}" srcOrd="2" destOrd="0" presId="urn:microsoft.com/office/officeart/2005/8/layout/orgChart1"/>
    <dgm:cxn modelId="{9040FC3D-D05B-4EFA-B72D-1CE3D5B62CCB}" type="presParOf" srcId="{4898B197-2FC5-4FCE-88A9-52408DA369C8}" destId="{92C5A5AB-377A-4CCE-82EF-877968EA65D0}" srcOrd="8" destOrd="0" presId="urn:microsoft.com/office/officeart/2005/8/layout/orgChart1"/>
    <dgm:cxn modelId="{46842958-A4E3-406A-AC32-AE1C5C5D0531}" type="presParOf" srcId="{4898B197-2FC5-4FCE-88A9-52408DA369C8}" destId="{6D2D096C-CE7C-45DF-961A-A963E2209F16}" srcOrd="9" destOrd="0" presId="urn:microsoft.com/office/officeart/2005/8/layout/orgChart1"/>
    <dgm:cxn modelId="{935B21A8-700B-4851-B763-9161916698A3}" type="presParOf" srcId="{6D2D096C-CE7C-45DF-961A-A963E2209F16}" destId="{568E13D8-1224-435C-8684-91B15EB5A317}" srcOrd="0" destOrd="0" presId="urn:microsoft.com/office/officeart/2005/8/layout/orgChart1"/>
    <dgm:cxn modelId="{B754E8DD-370F-4255-9C79-0D9C22AD8478}" type="presParOf" srcId="{568E13D8-1224-435C-8684-91B15EB5A317}" destId="{A20387BA-A3CE-4360-A5EC-4BB49C06BA05}" srcOrd="0" destOrd="0" presId="urn:microsoft.com/office/officeart/2005/8/layout/orgChart1"/>
    <dgm:cxn modelId="{B6A574D0-2C9E-4EE4-B2ED-4200CE09A801}" type="presParOf" srcId="{568E13D8-1224-435C-8684-91B15EB5A317}" destId="{EEE78A15-32B0-4054-81A6-84CB8328323E}" srcOrd="1" destOrd="0" presId="urn:microsoft.com/office/officeart/2005/8/layout/orgChart1"/>
    <dgm:cxn modelId="{EED7D113-B620-4591-A4FD-FA24C6A9B5A2}" type="presParOf" srcId="{6D2D096C-CE7C-45DF-961A-A963E2209F16}" destId="{C2A0D815-457B-427A-A43C-D32B5F2DAE7E}" srcOrd="1" destOrd="0" presId="urn:microsoft.com/office/officeart/2005/8/layout/orgChart1"/>
    <dgm:cxn modelId="{BA170539-EF43-48BE-9661-5354472B60DC}" type="presParOf" srcId="{6D2D096C-CE7C-45DF-961A-A963E2209F16}" destId="{9175BD13-70ED-40AF-A46E-0AB0A8FDF0AC}" srcOrd="2" destOrd="0" presId="urn:microsoft.com/office/officeart/2005/8/layout/orgChart1"/>
    <dgm:cxn modelId="{62E03CE7-6FAE-4012-87DF-AEEF9F0BF345}" type="presParOf" srcId="{D1CCE0CD-7561-4FE8-B555-516DEEB5C794}" destId="{8F9FF9C7-E9BB-47BD-AAA2-A79218A46546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48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89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98881BD2-BB04-49CE-8925-6E86F1243D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4FCF1FF-37CB-4CC0-AB67-095C46D0E244}" type="slidenum">
              <a:rPr lang="ru-RU" smtClean="0"/>
              <a:pPr/>
              <a:t>6</a:t>
            </a:fld>
            <a:endParaRPr lang="ru-RU" smtClean="0"/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F832BD9-369E-4825-AB87-5B2DA2DD2A7C}" type="slidenum">
              <a:rPr lang="ru-RU" smtClean="0"/>
              <a:pPr/>
              <a:t>10</a:t>
            </a:fld>
            <a:endParaRPr lang="ru-RU" smtClean="0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BFC115-8315-4F8D-8C6C-0A8B06DE71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7BD501-8FA0-40FE-92F3-BCF6CFD6B6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67A075-FC6B-4DBD-9E69-24162AD1B2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7AD7C4-F004-4B2E-93E0-7EA8EC0FAE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16A62D-A06B-42AA-A296-2C9FC5CC3E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0B5213-EEC9-42E3-B54A-6FB270A42E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7EB5EC-7F01-4AA5-A218-5FAFA4A5C6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3C61C9-430E-4316-8C1E-7F50E073CF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ACB5CF-6EAF-4DE5-BFAF-EEF6EAF645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AA702B-8B08-442D-BE67-5E0F0B51D5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73008F-97C3-483F-8C1C-E2C499E7A1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1F0021-AAED-451A-8763-5225E36197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6B5FF0-BFCC-4813-A04C-AA175ED66A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DBA67BDB-6A33-4552-8FF7-B2A050534B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/>
      <p:bldP spid="1027" grpId="0" build="p">
        <p:tmplLst>
          <p:tmpl lvl="1">
            <p:tnLst>
              <p:par>
                <p:cTn presetID="44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2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2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2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2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2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9750" y="908050"/>
            <a:ext cx="8059738" cy="1830388"/>
          </a:xfrm>
          <a:gradFill rotWithShape="1">
            <a:gsLst>
              <a:gs pos="0">
                <a:srgbClr val="FF0000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</p:spPr>
        <p:txBody>
          <a:bodyPr/>
          <a:lstStyle/>
          <a:p>
            <a:pPr eaLnBrk="1" hangingPunct="1"/>
            <a:r>
              <a:rPr lang="ru-RU" sz="4800" dirty="0" smtClean="0">
                <a:solidFill>
                  <a:srgbClr val="C92E0F"/>
                </a:solidFill>
                <a:latin typeface="Times New Roman" pitchFamily="18" charset="0"/>
              </a:rPr>
              <a:t/>
            </a:r>
            <a:br>
              <a:rPr lang="ru-RU" sz="4800" dirty="0" smtClean="0">
                <a:solidFill>
                  <a:srgbClr val="C92E0F"/>
                </a:solidFill>
                <a:latin typeface="Times New Roman" pitchFamily="18" charset="0"/>
              </a:rPr>
            </a:br>
            <a:r>
              <a:rPr lang="ru-RU" sz="4800" dirty="0" smtClean="0">
                <a:solidFill>
                  <a:srgbClr val="C92E0F"/>
                </a:solidFill>
                <a:latin typeface="Times New Roman" pitchFamily="18" charset="0"/>
              </a:rPr>
              <a:t/>
            </a:r>
            <a:br>
              <a:rPr lang="ru-RU" sz="4800" dirty="0" smtClean="0">
                <a:solidFill>
                  <a:srgbClr val="C92E0F"/>
                </a:solidFill>
                <a:latin typeface="Times New Roman" pitchFamily="18" charset="0"/>
              </a:rPr>
            </a:br>
            <a:r>
              <a:rPr lang="ru-RU" sz="4800" dirty="0" smtClean="0">
                <a:solidFill>
                  <a:srgbClr val="C92E0F"/>
                </a:solidFill>
                <a:latin typeface="Times New Roman" pitchFamily="18" charset="0"/>
              </a:rPr>
              <a:t/>
            </a:r>
            <a:br>
              <a:rPr lang="ru-RU" sz="4800" dirty="0" smtClean="0">
                <a:solidFill>
                  <a:srgbClr val="C92E0F"/>
                </a:solidFill>
                <a:latin typeface="Times New Roman" pitchFamily="18" charset="0"/>
              </a:rPr>
            </a:br>
            <a:r>
              <a:rPr lang="ru-RU" sz="7200" dirty="0" smtClean="0">
                <a:solidFill>
                  <a:schemeClr val="bg1"/>
                </a:solidFill>
                <a:latin typeface="Georgia" pitchFamily="18" charset="0"/>
              </a:rPr>
              <a:t>ФАШИЗМ В</a:t>
            </a:r>
            <a:r>
              <a:rPr lang="ru-RU" sz="7200" dirty="0" smtClean="0">
                <a:solidFill>
                  <a:srgbClr val="C92E0F"/>
                </a:solidFill>
                <a:latin typeface="Georgia" pitchFamily="18" charset="0"/>
              </a:rPr>
              <a:t> МЕЖВОЕННОЕ ВРЕМЯ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276600" y="5157788"/>
            <a:ext cx="5867400" cy="124777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400" smtClean="0">
                <a:solidFill>
                  <a:srgbClr val="C92E0F"/>
                </a:solidFill>
              </a:rPr>
              <a:t> 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smtClean="0">
                <a:solidFill>
                  <a:srgbClr val="C92E0F"/>
                </a:solidFill>
              </a:rPr>
              <a:t>УРОК ИСТОРИИ, 11 КЛАСС 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smtClean="0">
                <a:solidFill>
                  <a:srgbClr val="C92E0F"/>
                </a:solidFill>
              </a:rPr>
              <a:t>СОСТАВИТЕЛЬ: АТРАЧЕВА Н.И.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ChangeArrowheads="1"/>
          </p:cNvSpPr>
          <p:nvPr/>
        </p:nvSpPr>
        <p:spPr bwMode="auto">
          <a:xfrm>
            <a:off x="1835150" y="908050"/>
            <a:ext cx="6913563" cy="5184775"/>
          </a:xfrm>
          <a:prstGeom prst="rect">
            <a:avLst/>
          </a:prstGeom>
          <a:gradFill rotWithShape="1">
            <a:gsLst>
              <a:gs pos="0">
                <a:srgbClr val="47182F"/>
              </a:gs>
              <a:gs pos="50000">
                <a:srgbClr val="993366"/>
              </a:gs>
              <a:gs pos="100000">
                <a:srgbClr val="47182F"/>
              </a:gs>
            </a:gsLst>
            <a:lin ang="5400000" scaled="1"/>
          </a:gradFill>
          <a:ln w="76200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ru-RU" sz="2800"/>
          </a:p>
        </p:txBody>
      </p:sp>
      <p:pic>
        <p:nvPicPr>
          <p:cNvPr id="11267" name="Picture 3" descr="ag00317_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3500438"/>
            <a:ext cx="1223962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395288" y="188913"/>
            <a:ext cx="8424862" cy="576262"/>
          </a:xfrm>
          <a:prstGeom prst="rect">
            <a:avLst/>
          </a:prstGeom>
          <a:solidFill>
            <a:srgbClr val="990033"/>
          </a:solidFill>
          <a:ln w="762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>
                <a:solidFill>
                  <a:srgbClr val="FFCC00"/>
                </a:solidFill>
                <a:latin typeface="Monotype Corsiva" pitchFamily="66" charset="0"/>
              </a:rPr>
              <a:t>Задание на урок.</a:t>
            </a:r>
            <a:endParaRPr lang="ru-RU"/>
          </a:p>
        </p:txBody>
      </p:sp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2535238" y="1916113"/>
            <a:ext cx="5845175" cy="301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 i="1">
                <a:solidFill>
                  <a:srgbClr val="D0D41C"/>
                </a:solidFill>
                <a:latin typeface="Monotype Corsiva" pitchFamily="66" charset="0"/>
              </a:rPr>
              <a:t>Почему имея столько негативных  черт фашисты пришли к власти?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02" grpId="0" build="p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8E200A"/>
            </a:gs>
            <a:gs pos="100000">
              <a:srgbClr val="C92E0F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smtClean="0">
                <a:solidFill>
                  <a:schemeClr val="bg1"/>
                </a:solidFill>
              </a:rPr>
              <a:t/>
            </a:r>
            <a:br>
              <a:rPr lang="ru-RU" sz="4000" smtClean="0">
                <a:solidFill>
                  <a:schemeClr val="bg1"/>
                </a:solidFill>
              </a:rPr>
            </a:br>
            <a:r>
              <a:rPr lang="ru-RU" sz="4000" smtClean="0">
                <a:solidFill>
                  <a:schemeClr val="bg1"/>
                </a:solidFill>
              </a:rPr>
              <a:t>ПРИЧИНЫ ПРИХОДА ФАШИСТОВ К ВЛАСТИ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>
              <a:solidFill>
                <a:schemeClr val="bg1"/>
              </a:solidFill>
            </a:endParaRPr>
          </a:p>
          <a:p>
            <a:pPr eaLnBrk="1" hangingPunct="1"/>
            <a:r>
              <a:rPr lang="ru-RU" smtClean="0">
                <a:solidFill>
                  <a:schemeClr val="bg1"/>
                </a:solidFill>
              </a:rPr>
              <a:t>Резкое падение жизненного уровня, массовое разорение и обнищание разных слоев населения европейских стран , в результате первой мировой войны.</a:t>
            </a:r>
          </a:p>
          <a:p>
            <a:pPr eaLnBrk="1" hangingPunct="1"/>
            <a:r>
              <a:rPr lang="ru-RU" smtClean="0">
                <a:solidFill>
                  <a:schemeClr val="bg1"/>
                </a:solidFill>
              </a:rPr>
              <a:t>Кризис политических систем.</a:t>
            </a:r>
          </a:p>
          <a:p>
            <a:pPr eaLnBrk="1" hangingPunct="1"/>
            <a:r>
              <a:rPr lang="ru-RU" smtClean="0">
                <a:solidFill>
                  <a:schemeClr val="bg1"/>
                </a:solidFill>
              </a:rPr>
              <a:t>Кризис массового сознания.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8E200A"/>
            </a:gs>
            <a:gs pos="100000">
              <a:srgbClr val="C92E0F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Социальная база фашизма</a:t>
            </a:r>
          </a:p>
        </p:txBody>
      </p:sp>
      <p:graphicFrame>
        <p:nvGraphicFramePr>
          <p:cNvPr id="6" name="Схема 5"/>
          <p:cNvGraphicFramePr/>
          <p:nvPr/>
        </p:nvGraphicFramePr>
        <p:xfrm>
          <a:off x="128588" y="1628775"/>
          <a:ext cx="8764587" cy="49625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8E200A"/>
            </a:gs>
            <a:gs pos="100000">
              <a:srgbClr val="C92E0F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smtClean="0">
                <a:solidFill>
                  <a:schemeClr val="bg1"/>
                </a:solidFill>
              </a:rPr>
              <a:t>Современные трактовки фашизма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3600" smtClean="0">
                <a:solidFill>
                  <a:schemeClr val="bg1"/>
                </a:solidFill>
              </a:rPr>
              <a:t>Диктатура реакционных кругов финансового капитала.</a:t>
            </a:r>
          </a:p>
          <a:p>
            <a:pPr eaLnBrk="1" hangingPunct="1">
              <a:lnSpc>
                <a:spcPct val="80000"/>
              </a:lnSpc>
            </a:pPr>
            <a:r>
              <a:rPr lang="ru-RU" sz="3600" smtClean="0">
                <a:solidFill>
                  <a:schemeClr val="bg1"/>
                </a:solidFill>
              </a:rPr>
              <a:t>Крайне правое, реакционное, массовое политическое движение и форма государственного правления.</a:t>
            </a:r>
          </a:p>
          <a:p>
            <a:pPr eaLnBrk="1" hangingPunct="1">
              <a:lnSpc>
                <a:spcPct val="80000"/>
              </a:lnSpc>
            </a:pPr>
            <a:r>
              <a:rPr lang="ru-RU" sz="3600" smtClean="0">
                <a:solidFill>
                  <a:schemeClr val="bg1"/>
                </a:solidFill>
              </a:rPr>
              <a:t>Фашизм- мобилизационная система. 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8E200A"/>
            </a:gs>
            <a:gs pos="100000">
              <a:srgbClr val="C92E0F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600" b="1" u="sng" smtClean="0">
                <a:solidFill>
                  <a:schemeClr val="bg1"/>
                </a:solidFill>
              </a:rPr>
              <a:t>ОСОБЕННОСТИ ПОЛИТИЧЕСКОЙ ЖИЗНИ ГЕРМАНИИ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sz="2800" smtClean="0">
                <a:solidFill>
                  <a:schemeClr val="bg1"/>
                </a:solidFill>
              </a:rPr>
              <a:t>ЛИКВИДАЦИЯ РАЗДЕЛА ВЛАСТИ.</a:t>
            </a:r>
          </a:p>
          <a:p>
            <a:pPr eaLnBrk="1" hangingPunct="1"/>
            <a:r>
              <a:rPr lang="ru-RU" sz="2800" smtClean="0">
                <a:solidFill>
                  <a:schemeClr val="bg1"/>
                </a:solidFill>
              </a:rPr>
              <a:t>УСТАНОВЛЕНА ОДНАПАРТИЙНАЯ СИСТЕМА.</a:t>
            </a:r>
          </a:p>
          <a:p>
            <a:pPr eaLnBrk="1" hangingPunct="1"/>
            <a:r>
              <a:rPr lang="ru-RU" sz="2800" smtClean="0">
                <a:solidFill>
                  <a:schemeClr val="bg1"/>
                </a:solidFill>
              </a:rPr>
              <a:t>СОЗДАН АППАРАТ НАСИЛИЯ (отряды СС, тайная полиция –гестапо, концлагеря).</a:t>
            </a:r>
          </a:p>
          <a:p>
            <a:pPr eaLnBrk="1" hangingPunct="1"/>
            <a:r>
              <a:rPr lang="ru-RU" sz="2800" smtClean="0">
                <a:solidFill>
                  <a:schemeClr val="bg1"/>
                </a:solidFill>
              </a:rPr>
              <a:t>ВВЕДЕН ИДЕОЛОГИЧЕСКИЙ КОНТРОЛЬ.</a:t>
            </a:r>
          </a:p>
          <a:p>
            <a:pPr eaLnBrk="1" hangingPunct="1"/>
            <a:r>
              <a:rPr lang="ru-RU" sz="2800" smtClean="0">
                <a:solidFill>
                  <a:schemeClr val="bg1"/>
                </a:solidFill>
              </a:rPr>
              <a:t>ПРЕСЛЕДОВАНИЕ НЕСОГЛАСНЫХ С РЕЖИМОМ.</a:t>
            </a:r>
          </a:p>
          <a:p>
            <a:pPr eaLnBrk="1" hangingPunct="1"/>
            <a:r>
              <a:rPr lang="ru-RU" sz="2800" smtClean="0">
                <a:solidFill>
                  <a:schemeClr val="bg1"/>
                </a:solidFill>
              </a:rPr>
              <a:t>НАСАЖДЕНИЕ КУЛЬТА ВОЖДЯ.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8E200A"/>
            </a:gs>
            <a:gs pos="100000">
              <a:srgbClr val="C92E0F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600" u="sng" smtClean="0">
                <a:solidFill>
                  <a:schemeClr val="bg1"/>
                </a:solidFill>
              </a:rPr>
              <a:t>ОСОБЕННОСТИ ЭКОНОМИЧЕСКОГО РАЗВИТИЯ ГЕРМАНИИ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844675"/>
            <a:ext cx="8229600" cy="4281488"/>
          </a:xfrm>
        </p:spPr>
        <p:txBody>
          <a:bodyPr/>
          <a:lstStyle/>
          <a:p>
            <a:pPr eaLnBrk="1" hangingPunct="1"/>
            <a:r>
              <a:rPr lang="ru-RU" sz="2800" smtClean="0">
                <a:solidFill>
                  <a:schemeClr val="bg1"/>
                </a:solidFill>
              </a:rPr>
              <a:t>ПРЯМОЕ АДМИНИСТРАТИВНОЕ УПРАВЛЕНИЕ ВСЕМИ ОТРАСЛЯМИ ЭКОНОМИКИ.</a:t>
            </a:r>
          </a:p>
          <a:p>
            <a:pPr eaLnBrk="1" hangingPunct="1"/>
            <a:r>
              <a:rPr lang="ru-RU" sz="2800" smtClean="0">
                <a:solidFill>
                  <a:schemeClr val="bg1"/>
                </a:solidFill>
              </a:rPr>
              <a:t>МИЛИТАРИЗАЦИЯ ВСЕХ ОТРАСЛЕЙ ЭКОНОМИКИ.</a:t>
            </a:r>
          </a:p>
          <a:p>
            <a:pPr eaLnBrk="1" hangingPunct="1"/>
            <a:r>
              <a:rPr lang="ru-RU" sz="2800" smtClean="0">
                <a:solidFill>
                  <a:schemeClr val="bg1"/>
                </a:solidFill>
              </a:rPr>
              <a:t>КАРТОЧНАЯ СИСТЕМА РАСПРЕДЕЛЕНИЯ, КОНТРОЛЬ НАД ЦЕНАМИ И ЗАРАБОТНОЙ ПЛАТОЙ.</a:t>
            </a:r>
          </a:p>
          <a:p>
            <a:pPr eaLnBrk="1" hangingPunct="1"/>
            <a:r>
              <a:rPr lang="ru-RU" sz="2800" smtClean="0">
                <a:solidFill>
                  <a:schemeClr val="bg1"/>
                </a:solidFill>
              </a:rPr>
              <a:t>ВСЕОБЩАЯ ТРУДОВАЯ ПОВИННОСТЬ.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8E200A"/>
            </a:gs>
            <a:gs pos="100000">
              <a:srgbClr val="C92E0F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b="1" u="sng" smtClean="0">
                <a:solidFill>
                  <a:schemeClr val="bg1"/>
                </a:solidFill>
              </a:rPr>
              <a:t>ОСНОВЫ ВНЕШНЕЙ ПОЛИТИКИ ФАШИСТСКОЙ ГЕРМАНИИ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060575"/>
            <a:ext cx="8229600" cy="4065588"/>
          </a:xfrm>
        </p:spPr>
        <p:txBody>
          <a:bodyPr/>
          <a:lstStyle/>
          <a:p>
            <a:pPr eaLnBrk="1" hangingPunct="1"/>
            <a:r>
              <a:rPr lang="ru-RU" smtClean="0">
                <a:solidFill>
                  <a:schemeClr val="bg1"/>
                </a:solidFill>
              </a:rPr>
              <a:t>1933год -Германия вышла из состава Лиги Наций.</a:t>
            </a:r>
          </a:p>
          <a:p>
            <a:pPr eaLnBrk="1" hangingPunct="1"/>
            <a:r>
              <a:rPr lang="ru-RU" smtClean="0">
                <a:solidFill>
                  <a:schemeClr val="bg1"/>
                </a:solidFill>
              </a:rPr>
              <a:t>1935год- Италия напала на Абисинию </a:t>
            </a:r>
          </a:p>
          <a:p>
            <a:pPr eaLnBrk="1" hangingPunct="1">
              <a:buFontTx/>
              <a:buNone/>
            </a:pPr>
            <a:r>
              <a:rPr lang="ru-RU" smtClean="0">
                <a:solidFill>
                  <a:schemeClr val="bg1"/>
                </a:solidFill>
              </a:rPr>
              <a:t>   ( Эфиопия).</a:t>
            </a:r>
          </a:p>
          <a:p>
            <a:pPr eaLnBrk="1" hangingPunct="1">
              <a:buFontTx/>
              <a:buNone/>
            </a:pPr>
            <a:r>
              <a:rPr lang="ru-RU" smtClean="0">
                <a:solidFill>
                  <a:schemeClr val="bg1"/>
                </a:solidFill>
              </a:rPr>
              <a:t>   1936год -Германия вводит свои войска в Рейнскую демилитаризованную зону.</a:t>
            </a:r>
          </a:p>
          <a:p>
            <a:pPr eaLnBrk="1" hangingPunct="1">
              <a:buFontTx/>
              <a:buNone/>
            </a:pPr>
            <a:r>
              <a:rPr lang="ru-RU" smtClean="0"/>
              <a:t>                                                                      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8E200A"/>
            </a:gs>
            <a:gs pos="100000">
              <a:srgbClr val="C92E0F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1908175" y="-171450"/>
            <a:ext cx="5688013" cy="1223963"/>
          </a:xfrm>
        </p:spPr>
        <p:txBody>
          <a:bodyPr/>
          <a:lstStyle/>
          <a:p>
            <a:pPr eaLnBrk="1" hangingPunct="1"/>
            <a:r>
              <a:rPr lang="ru-RU" smtClean="0"/>
              <a:t>ТЕСТ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765175"/>
            <a:ext cx="8291513" cy="6092825"/>
          </a:xfrm>
        </p:spPr>
        <p:txBody>
          <a:bodyPr/>
          <a:lstStyle/>
          <a:p>
            <a:pPr marL="609600" indent="-609600" eaLnBrk="1" hangingPunct="1">
              <a:lnSpc>
                <a:spcPct val="80000"/>
              </a:lnSpc>
              <a:buFontTx/>
              <a:buNone/>
            </a:pPr>
            <a:r>
              <a:rPr lang="en-US" sz="1600" b="1" smtClean="0"/>
              <a:t>I.</a:t>
            </a:r>
            <a:r>
              <a:rPr lang="ru-RU" sz="1400" b="1" smtClean="0"/>
              <a:t>ВЫБЕРИ ПРАВИЛЬНЫЙ ОТВЕТ:</a:t>
            </a:r>
          </a:p>
          <a:p>
            <a:pPr marL="609600" indent="-609600" eaLnBrk="1" hangingPunct="1">
              <a:lnSpc>
                <a:spcPct val="80000"/>
              </a:lnSpc>
              <a:buFontTx/>
              <a:buNone/>
            </a:pPr>
            <a:r>
              <a:rPr lang="ru-RU" sz="1400" smtClean="0"/>
              <a:t>1.Первая страна, где фашисты пришли к власти:</a:t>
            </a:r>
          </a:p>
          <a:p>
            <a:pPr marL="609600" indent="-609600" eaLnBrk="1" hangingPunct="1">
              <a:lnSpc>
                <a:spcPct val="80000"/>
              </a:lnSpc>
              <a:buFontTx/>
              <a:buNone/>
            </a:pPr>
            <a:r>
              <a:rPr lang="ru-RU" sz="1400" smtClean="0"/>
              <a:t>     а)Германия; б)Испания; в)Италия. </a:t>
            </a:r>
          </a:p>
          <a:p>
            <a:pPr marL="609600" indent="-609600" eaLnBrk="1" hangingPunct="1">
              <a:lnSpc>
                <a:spcPct val="80000"/>
              </a:lnSpc>
              <a:buFontTx/>
              <a:buNone/>
            </a:pPr>
            <a:r>
              <a:rPr lang="ru-RU" sz="1400" smtClean="0"/>
              <a:t> 2.Фашизм- это:</a:t>
            </a:r>
          </a:p>
          <a:p>
            <a:pPr marL="609600" indent="-609600" eaLnBrk="1" hangingPunct="1">
              <a:lnSpc>
                <a:spcPct val="80000"/>
              </a:lnSpc>
              <a:buFontTx/>
              <a:buNone/>
            </a:pPr>
            <a:r>
              <a:rPr lang="ru-RU" sz="1400" smtClean="0"/>
              <a:t>     а) партия; б) идеология; в) форма     </a:t>
            </a:r>
          </a:p>
          <a:p>
            <a:pPr marL="609600" indent="-609600" eaLnBrk="1" hangingPunct="1">
              <a:lnSpc>
                <a:spcPct val="80000"/>
              </a:lnSpc>
              <a:buFontTx/>
              <a:buNone/>
            </a:pPr>
            <a:r>
              <a:rPr lang="ru-RU" sz="1400" smtClean="0"/>
              <a:t>     государственного управления.</a:t>
            </a:r>
          </a:p>
          <a:p>
            <a:pPr marL="609600" indent="-609600" eaLnBrk="1" hangingPunct="1">
              <a:lnSpc>
                <a:spcPct val="80000"/>
              </a:lnSpc>
              <a:buFontTx/>
              <a:buNone/>
            </a:pPr>
            <a:r>
              <a:rPr lang="ru-RU" sz="1400" smtClean="0"/>
              <a:t>3. Социальной базой фашизма были:</a:t>
            </a:r>
          </a:p>
          <a:p>
            <a:pPr marL="609600" indent="-609600" eaLnBrk="1" hangingPunct="1">
              <a:lnSpc>
                <a:spcPct val="80000"/>
              </a:lnSpc>
              <a:buFontTx/>
              <a:buNone/>
            </a:pPr>
            <a:r>
              <a:rPr lang="ru-RU" sz="1400" smtClean="0"/>
              <a:t>     а) женщины и дети; б) крупная буржуазия; в)ремесленники, крестьяне, безработные, ветераны первой мировой войны.</a:t>
            </a:r>
          </a:p>
          <a:p>
            <a:pPr marL="609600" indent="-609600" eaLnBrk="1" hangingPunct="1">
              <a:lnSpc>
                <a:spcPct val="80000"/>
              </a:lnSpc>
              <a:buFontTx/>
              <a:buNone/>
            </a:pPr>
            <a:r>
              <a:rPr lang="ru-RU" sz="1400" smtClean="0"/>
              <a:t> 4. Одной из причин установления фашизма была:</a:t>
            </a:r>
          </a:p>
          <a:p>
            <a:pPr marL="609600" indent="-609600" eaLnBrk="1" hangingPunct="1">
              <a:lnSpc>
                <a:spcPct val="80000"/>
              </a:lnSpc>
              <a:buFontTx/>
              <a:buNone/>
            </a:pPr>
            <a:r>
              <a:rPr lang="ru-RU" sz="1400" smtClean="0"/>
              <a:t>      а)стабилизация экономического развития; б)желание А. Гитлера установить диктатуру; в) кризис массового сознания.</a:t>
            </a:r>
            <a:endParaRPr lang="en-US" sz="1400" smtClean="0"/>
          </a:p>
          <a:p>
            <a:pPr marL="609600" indent="-609600" eaLnBrk="1" hangingPunct="1">
              <a:lnSpc>
                <a:spcPct val="80000"/>
              </a:lnSpc>
              <a:buFontTx/>
              <a:buNone/>
            </a:pPr>
            <a:r>
              <a:rPr lang="en-US" sz="1400" b="1" smtClean="0"/>
              <a:t>II.</a:t>
            </a:r>
            <a:r>
              <a:rPr lang="ru-RU" sz="1400" b="1" smtClean="0"/>
              <a:t>СООТНЕСИ:</a:t>
            </a:r>
          </a:p>
          <a:p>
            <a:pPr marL="609600" indent="-609600" eaLnBrk="1" hangingPunct="1">
              <a:lnSpc>
                <a:spcPct val="80000"/>
              </a:lnSpc>
              <a:buFontTx/>
              <a:buNone/>
            </a:pPr>
            <a:r>
              <a:rPr lang="ru-RU" sz="1400" smtClean="0"/>
              <a:t>    1. внешняя политика           а) создание унитарного государства;</a:t>
            </a:r>
          </a:p>
          <a:p>
            <a:pPr marL="609600" indent="-609600" eaLnBrk="1" hangingPunct="1">
              <a:lnSpc>
                <a:spcPct val="80000"/>
              </a:lnSpc>
              <a:buFontTx/>
              <a:buNone/>
            </a:pPr>
            <a:r>
              <a:rPr lang="ru-RU" sz="1400" smtClean="0"/>
              <a:t>    2. экономика                        б) выход из Лиги Наций;</a:t>
            </a:r>
          </a:p>
          <a:p>
            <a:pPr marL="609600" indent="-609600" eaLnBrk="1" hangingPunct="1">
              <a:lnSpc>
                <a:spcPct val="80000"/>
              </a:lnSpc>
              <a:buFontTx/>
              <a:buNone/>
            </a:pPr>
            <a:r>
              <a:rPr lang="ru-RU" sz="1400" smtClean="0"/>
              <a:t>    3. внутренняя политика      в) проведение массовых мероприятий;</a:t>
            </a:r>
          </a:p>
          <a:p>
            <a:pPr marL="609600" indent="-609600" eaLnBrk="1" hangingPunct="1">
              <a:lnSpc>
                <a:spcPct val="80000"/>
              </a:lnSpc>
              <a:buFontTx/>
              <a:buNone/>
            </a:pPr>
            <a:r>
              <a:rPr lang="ru-RU" sz="1400" smtClean="0"/>
              <a:t>    4.идеология                         г) введение государственного урегулирования в промышленности   </a:t>
            </a:r>
          </a:p>
          <a:p>
            <a:pPr marL="609600" indent="-609600" eaLnBrk="1" hangingPunct="1">
              <a:lnSpc>
                <a:spcPct val="80000"/>
              </a:lnSpc>
              <a:buFontTx/>
              <a:buNone/>
            </a:pPr>
            <a:r>
              <a:rPr lang="ru-RU" sz="1400" smtClean="0"/>
              <a:t>                                                     и торговле.</a:t>
            </a:r>
            <a:endParaRPr lang="en-US" sz="1400" smtClean="0"/>
          </a:p>
          <a:p>
            <a:pPr marL="609600" indent="-609600" eaLnBrk="1" hangingPunct="1">
              <a:lnSpc>
                <a:spcPct val="80000"/>
              </a:lnSpc>
              <a:buFontTx/>
              <a:buNone/>
            </a:pPr>
            <a:r>
              <a:rPr lang="en-US" sz="1400" b="1" smtClean="0"/>
              <a:t>III.</a:t>
            </a:r>
            <a:r>
              <a:rPr lang="ru-RU" sz="1400" b="1" smtClean="0"/>
              <a:t>СООТНЕСИ</a:t>
            </a:r>
            <a:r>
              <a:rPr lang="ru-RU" sz="1400" smtClean="0"/>
              <a:t>: Фашисты пришли к власти в:</a:t>
            </a:r>
          </a:p>
          <a:p>
            <a:pPr marL="609600" indent="-609600" eaLnBrk="1" hangingPunct="1">
              <a:lnSpc>
                <a:spcPct val="80000"/>
              </a:lnSpc>
              <a:buFontTx/>
              <a:buNone/>
            </a:pPr>
            <a:r>
              <a:rPr lang="ru-RU" sz="1400" smtClean="0"/>
              <a:t>    1. Германия                        а) 1922г. ;</a:t>
            </a:r>
          </a:p>
          <a:p>
            <a:pPr marL="609600" indent="-609600" eaLnBrk="1" hangingPunct="1">
              <a:lnSpc>
                <a:spcPct val="80000"/>
              </a:lnSpc>
              <a:buFontTx/>
              <a:buNone/>
            </a:pPr>
            <a:r>
              <a:rPr lang="ru-RU" sz="1400" smtClean="0"/>
              <a:t>    2.Италия                             б) 1932г. ;   </a:t>
            </a:r>
          </a:p>
          <a:p>
            <a:pPr marL="609600" indent="-609600" eaLnBrk="1" hangingPunct="1">
              <a:lnSpc>
                <a:spcPct val="80000"/>
              </a:lnSpc>
              <a:buFontTx/>
              <a:buNone/>
            </a:pPr>
            <a:r>
              <a:rPr lang="ru-RU" sz="1400" smtClean="0"/>
              <a:t>    3. Испания                          в) 1933г.;</a:t>
            </a:r>
          </a:p>
          <a:p>
            <a:pPr marL="609600" indent="-609600" eaLnBrk="1" hangingPunct="1">
              <a:lnSpc>
                <a:spcPct val="80000"/>
              </a:lnSpc>
              <a:buFontTx/>
              <a:buNone/>
            </a:pPr>
            <a:r>
              <a:rPr lang="ru-RU" sz="1400" smtClean="0"/>
              <a:t>    4. Португалия                     г)  1939г.</a:t>
            </a:r>
            <a:endParaRPr lang="en-US" sz="1400" smtClean="0"/>
          </a:p>
          <a:p>
            <a:pPr marL="609600" indent="-609600" eaLnBrk="1" hangingPunct="1">
              <a:lnSpc>
                <a:spcPct val="80000"/>
              </a:lnSpc>
              <a:buFontTx/>
              <a:buNone/>
            </a:pPr>
            <a:r>
              <a:rPr lang="en-US" sz="1400" b="1" smtClean="0"/>
              <a:t>IV.</a:t>
            </a:r>
            <a:r>
              <a:rPr lang="ru-RU" sz="1400" b="1" smtClean="0"/>
              <a:t> Какие понятия объединяют политику А. Гитлера, Б. Муссолини, Ф.Франко</a:t>
            </a:r>
            <a:r>
              <a:rPr lang="ru-RU" sz="1400" smtClean="0"/>
              <a:t> </a:t>
            </a:r>
            <a:r>
              <a:rPr lang="ru-RU" sz="1400" b="1" smtClean="0"/>
              <a:t>?</a:t>
            </a:r>
          </a:p>
          <a:p>
            <a:pPr marL="609600" indent="-609600" eaLnBrk="1" hangingPunct="1">
              <a:lnSpc>
                <a:spcPct val="80000"/>
              </a:lnSpc>
              <a:buFontTx/>
              <a:buNone/>
            </a:pPr>
            <a:endParaRPr lang="en-US" sz="1400" b="1" smtClean="0"/>
          </a:p>
          <a:p>
            <a:pPr marL="609600" indent="-609600" eaLnBrk="1" hangingPunct="1">
              <a:lnSpc>
                <a:spcPct val="80000"/>
              </a:lnSpc>
              <a:buFontTx/>
              <a:buNone/>
            </a:pPr>
            <a:r>
              <a:rPr lang="en-US" sz="1400" smtClean="0"/>
              <a:t> </a:t>
            </a:r>
            <a:r>
              <a:rPr lang="en-US" sz="1400" b="1" smtClean="0"/>
              <a:t>VI.</a:t>
            </a:r>
            <a:r>
              <a:rPr lang="ru-RU" sz="1400" b="1" smtClean="0"/>
              <a:t>Почему в наше время фашизм возрождается вновь ?</a:t>
            </a:r>
          </a:p>
          <a:p>
            <a:pPr marL="609600" indent="-609600" eaLnBrk="1" hangingPunct="1">
              <a:lnSpc>
                <a:spcPct val="80000"/>
              </a:lnSpc>
              <a:buFontTx/>
              <a:buNone/>
            </a:pPr>
            <a:endParaRPr lang="ru-RU" sz="1400" b="1" smtClean="0"/>
          </a:p>
          <a:p>
            <a:pPr marL="609600" indent="-609600" eaLnBrk="1" hangingPunct="1">
              <a:lnSpc>
                <a:spcPct val="80000"/>
              </a:lnSpc>
              <a:buFontTx/>
              <a:buNone/>
            </a:pPr>
            <a:endParaRPr lang="ru-RU" sz="1400" smtClean="0"/>
          </a:p>
          <a:p>
            <a:pPr marL="609600" indent="-609600" eaLnBrk="1" hangingPunct="1">
              <a:lnSpc>
                <a:spcPct val="80000"/>
              </a:lnSpc>
              <a:buFontTx/>
              <a:buNone/>
            </a:pPr>
            <a:endParaRPr lang="ru-RU" sz="1400" smtClean="0"/>
          </a:p>
          <a:p>
            <a:pPr marL="609600" indent="-609600" eaLnBrk="1" hangingPunct="1">
              <a:lnSpc>
                <a:spcPct val="80000"/>
              </a:lnSpc>
              <a:buFontTx/>
              <a:buNone/>
            </a:pPr>
            <a:endParaRPr lang="ru-RU" sz="400" smtClean="0"/>
          </a:p>
          <a:p>
            <a:pPr marL="609600" indent="-609600" eaLnBrk="1" hangingPunct="1">
              <a:lnSpc>
                <a:spcPct val="80000"/>
              </a:lnSpc>
              <a:buFontTx/>
              <a:buNone/>
            </a:pPr>
            <a:endParaRPr lang="ru-RU" sz="400" smtClean="0"/>
          </a:p>
          <a:p>
            <a:pPr marL="609600" indent="-609600" eaLnBrk="1" hangingPunct="1">
              <a:lnSpc>
                <a:spcPct val="80000"/>
              </a:lnSpc>
              <a:buFontTx/>
              <a:buNone/>
            </a:pPr>
            <a:endParaRPr lang="ru-RU" sz="400" smtClean="0"/>
          </a:p>
          <a:p>
            <a:pPr marL="609600" indent="-609600" eaLnBrk="1" hangingPunct="1">
              <a:lnSpc>
                <a:spcPct val="80000"/>
              </a:lnSpc>
              <a:buFontTx/>
              <a:buNone/>
            </a:pPr>
            <a:endParaRPr lang="ru-RU" sz="400" smtClean="0"/>
          </a:p>
          <a:p>
            <a:pPr marL="609600" indent="-609600" eaLnBrk="1" hangingPunct="1">
              <a:lnSpc>
                <a:spcPct val="80000"/>
              </a:lnSpc>
              <a:buFontTx/>
              <a:buNone/>
            </a:pPr>
            <a:endParaRPr lang="ru-RU" sz="400" smtClean="0"/>
          </a:p>
          <a:p>
            <a:pPr marL="609600" indent="-609600" eaLnBrk="1" hangingPunct="1">
              <a:lnSpc>
                <a:spcPct val="80000"/>
              </a:lnSpc>
              <a:buFontTx/>
              <a:buNone/>
            </a:pPr>
            <a:r>
              <a:rPr lang="ru-RU" sz="400" smtClean="0"/>
              <a:t>     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8E200A"/>
            </a:gs>
            <a:gs pos="100000">
              <a:srgbClr val="C92E0F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142844" y="2857496"/>
            <a:ext cx="8643998" cy="1470025"/>
          </a:xfrm>
        </p:spPr>
        <p:txBody>
          <a:bodyPr/>
          <a:lstStyle/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8E200A"/>
            </a:gs>
            <a:gs pos="100000">
              <a:srgbClr val="C92E0F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ChangeArrowheads="1"/>
          </p:cNvSpPr>
          <p:nvPr/>
        </p:nvSpPr>
        <p:spPr bwMode="auto">
          <a:xfrm>
            <a:off x="468313" y="260350"/>
            <a:ext cx="820737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b="1" i="1">
              <a:solidFill>
                <a:schemeClr val="bg1"/>
              </a:solidFill>
            </a:endParaRPr>
          </a:p>
          <a:p>
            <a:endParaRPr lang="en-US" b="1" i="1">
              <a:solidFill>
                <a:schemeClr val="bg1"/>
              </a:solidFill>
            </a:endParaRPr>
          </a:p>
          <a:p>
            <a:r>
              <a:rPr lang="en-US" b="1" i="1">
                <a:solidFill>
                  <a:schemeClr val="bg1"/>
                </a:solidFill>
              </a:rPr>
              <a:t>                                </a:t>
            </a:r>
            <a:r>
              <a:rPr lang="ru-RU" sz="3600" b="1" i="1">
                <a:solidFill>
                  <a:schemeClr val="bg1"/>
                </a:solidFill>
              </a:rPr>
              <a:t>ЭПИГРАФ УРОКА:</a:t>
            </a:r>
          </a:p>
        </p:txBody>
      </p:sp>
      <p:sp>
        <p:nvSpPr>
          <p:cNvPr id="3075" name="Rectangle 8"/>
          <p:cNvSpPr>
            <a:spLocks noChangeArrowheads="1"/>
          </p:cNvSpPr>
          <p:nvPr/>
        </p:nvSpPr>
        <p:spPr bwMode="auto">
          <a:xfrm>
            <a:off x="4932363" y="5229225"/>
            <a:ext cx="36988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chemeClr val="bg1"/>
                </a:solidFill>
              </a:rPr>
              <a:t>американский генерал Т. Тейлор</a:t>
            </a:r>
          </a:p>
        </p:txBody>
      </p:sp>
      <p:sp>
        <p:nvSpPr>
          <p:cNvPr id="3076" name="Rectangle 9"/>
          <p:cNvSpPr>
            <a:spLocks noChangeArrowheads="1"/>
          </p:cNvSpPr>
          <p:nvPr/>
        </p:nvSpPr>
        <p:spPr bwMode="auto">
          <a:xfrm>
            <a:off x="179388" y="1773238"/>
            <a:ext cx="8964612" cy="338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ru-RU" sz="3600">
                <a:solidFill>
                  <a:schemeClr val="bg1"/>
                </a:solidFill>
              </a:rPr>
              <a:t>«Если сбить с дерева отравленные плоды, то этим будет достигнуто немногое. Гораздо труднее выкорчевать это дерево со всеми корнями, однако только это в конечном счете приведет к добру».</a:t>
            </a:r>
            <a:endParaRPr lang="en-US" sz="360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8E200A"/>
            </a:gs>
            <a:gs pos="100000">
              <a:srgbClr val="C92E0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>
                <a:solidFill>
                  <a:schemeClr val="bg1"/>
                </a:solidFill>
              </a:rPr>
              <a:t>ПЛАН УРОКА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endParaRPr lang="ru-RU" sz="1000" smtClean="0"/>
          </a:p>
          <a:p>
            <a:pPr eaLnBrk="1" hangingPunct="1">
              <a:lnSpc>
                <a:spcPct val="80000"/>
              </a:lnSpc>
            </a:pPr>
            <a:endParaRPr lang="ru-RU" sz="1000" smtClean="0"/>
          </a:p>
          <a:p>
            <a:pPr eaLnBrk="1" hangingPunct="1">
              <a:lnSpc>
                <a:spcPct val="80000"/>
              </a:lnSpc>
            </a:pPr>
            <a:r>
              <a:rPr lang="ru-RU" sz="2400" smtClean="0">
                <a:solidFill>
                  <a:schemeClr val="bg1"/>
                </a:solidFill>
              </a:rPr>
              <a:t>Возникновение и развитие фашизма.</a:t>
            </a:r>
          </a:p>
          <a:p>
            <a:pPr eaLnBrk="1" hangingPunct="1">
              <a:lnSpc>
                <a:spcPct val="80000"/>
              </a:lnSpc>
            </a:pPr>
            <a:endParaRPr lang="ru-RU" sz="2400" smtClean="0">
              <a:solidFill>
                <a:schemeClr val="bg1"/>
              </a:solidFill>
            </a:endParaRPr>
          </a:p>
          <a:p>
            <a:pPr eaLnBrk="1" hangingPunct="1">
              <a:lnSpc>
                <a:spcPct val="80000"/>
              </a:lnSpc>
            </a:pPr>
            <a:r>
              <a:rPr lang="ru-RU" sz="2400" smtClean="0">
                <a:solidFill>
                  <a:schemeClr val="bg1"/>
                </a:solidFill>
              </a:rPr>
              <a:t>Современные трактовки и особенности фашизма.</a:t>
            </a:r>
          </a:p>
          <a:p>
            <a:pPr eaLnBrk="1" hangingPunct="1">
              <a:lnSpc>
                <a:spcPct val="80000"/>
              </a:lnSpc>
            </a:pPr>
            <a:endParaRPr lang="ru-RU" sz="2400" smtClean="0">
              <a:solidFill>
                <a:schemeClr val="bg1"/>
              </a:solidFill>
            </a:endParaRPr>
          </a:p>
          <a:p>
            <a:pPr eaLnBrk="1" hangingPunct="1">
              <a:lnSpc>
                <a:spcPct val="80000"/>
              </a:lnSpc>
            </a:pPr>
            <a:r>
              <a:rPr lang="ru-RU" sz="2400" smtClean="0">
                <a:solidFill>
                  <a:schemeClr val="bg1"/>
                </a:solidFill>
              </a:rPr>
              <a:t>Основы внутренней и внешней политики фашизма.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sz="half" idx="2"/>
          </p:nvPr>
        </p:nvSpPr>
        <p:spPr>
          <a:xfrm>
            <a:off x="4643438" y="1700213"/>
            <a:ext cx="3816350" cy="4033837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ru-RU" sz="1000" smtClean="0"/>
          </a:p>
        </p:txBody>
      </p:sp>
      <p:pic>
        <p:nvPicPr>
          <p:cNvPr id="4101" name="Picture 7" descr="LastSca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1700213"/>
            <a:ext cx="3921125" cy="4033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8E200A"/>
            </a:gs>
            <a:gs pos="100000">
              <a:srgbClr val="C92E0F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6"/>
          <p:cNvSpPr>
            <a:spLocks noGrp="1" noChangeArrowheads="1"/>
          </p:cNvSpPr>
          <p:nvPr>
            <p:ph type="title"/>
          </p:nvPr>
        </p:nvSpPr>
        <p:spPr>
          <a:xfrm>
            <a:off x="107950" y="549275"/>
            <a:ext cx="8589963" cy="5543550"/>
          </a:xfrm>
        </p:spPr>
        <p:txBody>
          <a:bodyPr/>
          <a:lstStyle/>
          <a:p>
            <a:pPr eaLnBrk="1" hangingPunct="1"/>
            <a:r>
              <a:rPr lang="ru-RU" u="sng" smtClean="0">
                <a:solidFill>
                  <a:schemeClr val="bg1"/>
                </a:solidFill>
              </a:rPr>
              <a:t>ИСТОРИЧЕСКАЯ СПРАВКА</a:t>
            </a:r>
            <a:br>
              <a:rPr lang="ru-RU" u="sng" smtClean="0">
                <a:solidFill>
                  <a:schemeClr val="bg1"/>
                </a:solidFill>
              </a:rPr>
            </a:br>
            <a:r>
              <a:rPr lang="ru-RU" u="sng" smtClean="0">
                <a:solidFill>
                  <a:schemeClr val="bg1"/>
                </a:solidFill>
              </a:rPr>
              <a:t> </a:t>
            </a:r>
            <a:br>
              <a:rPr lang="ru-RU" u="sng" smtClean="0">
                <a:solidFill>
                  <a:schemeClr val="bg1"/>
                </a:solidFill>
              </a:rPr>
            </a:br>
            <a:r>
              <a:rPr lang="ru-RU" b="1" u="sng" smtClean="0">
                <a:solidFill>
                  <a:schemeClr val="bg1"/>
                </a:solidFill>
                <a:latin typeface="Sylfaen" pitchFamily="18" charset="0"/>
              </a:rPr>
              <a:t>ФАШИЗМ</a:t>
            </a:r>
            <a:r>
              <a:rPr lang="ru-RU" u="sng" smtClean="0">
                <a:solidFill>
                  <a:schemeClr val="bg1"/>
                </a:solidFill>
              </a:rPr>
              <a:t> </a:t>
            </a:r>
            <a:r>
              <a:rPr lang="ru-RU" smtClean="0">
                <a:solidFill>
                  <a:schemeClr val="bg1"/>
                </a:solidFill>
              </a:rPr>
              <a:t>– </a:t>
            </a:r>
            <a:r>
              <a:rPr lang="ru-RU" sz="2800" smtClean="0">
                <a:solidFill>
                  <a:schemeClr val="bg1"/>
                </a:solidFill>
              </a:rPr>
              <a:t>СИСТЕМА ВЗГЛЯДОВ,ПОЛИТИЧЕСКОЕ</a:t>
            </a:r>
            <a:br>
              <a:rPr lang="ru-RU" sz="2800" smtClean="0">
                <a:solidFill>
                  <a:schemeClr val="bg1"/>
                </a:solidFill>
              </a:rPr>
            </a:br>
            <a:r>
              <a:rPr lang="ru-RU" sz="2800" smtClean="0">
                <a:solidFill>
                  <a:schemeClr val="bg1"/>
                </a:solidFill>
              </a:rPr>
              <a:t>ТЕЧЕНИЕ, ДИКТАТУРА, НАПРАВЛЕННАЯ НА ПОДАВЛЕНИЕ ВСЕХ ДЕМОКРАТИЧЕСКИХ СВОБОД И ПРОГРЕССИВНЫХ ОБЩЕСТВЕННЫХ ДВИЖЕНИЙ</a:t>
            </a:r>
            <a:r>
              <a:rPr lang="ru-RU" sz="3600" smtClean="0">
                <a:solidFill>
                  <a:schemeClr val="bg1"/>
                </a:solidFill>
              </a:rPr>
              <a:t>.</a:t>
            </a:r>
            <a:br>
              <a:rPr lang="ru-RU" sz="3600" smtClean="0">
                <a:solidFill>
                  <a:schemeClr val="bg1"/>
                </a:solidFill>
              </a:rPr>
            </a:br>
            <a:r>
              <a:rPr lang="ru-RU" sz="3600" smtClean="0">
                <a:solidFill>
                  <a:schemeClr val="bg1"/>
                </a:solidFill>
              </a:rPr>
              <a:t/>
            </a:r>
            <a:br>
              <a:rPr lang="ru-RU" sz="3600" smtClean="0">
                <a:solidFill>
                  <a:schemeClr val="bg1"/>
                </a:solidFill>
              </a:rPr>
            </a:br>
            <a:r>
              <a:rPr lang="ru-RU" sz="3600" smtClean="0">
                <a:solidFill>
                  <a:schemeClr val="bg1"/>
                </a:solidFill>
              </a:rPr>
              <a:t>Первые выступления фашистов были в 1919 году в Италии.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8E200A"/>
            </a:gs>
            <a:gs pos="100000">
              <a:srgbClr val="C92E0F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smtClean="0">
                <a:solidFill>
                  <a:schemeClr val="bg1"/>
                </a:solidFill>
              </a:rPr>
              <a:t>ПРИХОД ФАШИСТОВ </a:t>
            </a:r>
            <a:r>
              <a:rPr lang="en-US" sz="4000" smtClean="0">
                <a:solidFill>
                  <a:schemeClr val="bg1"/>
                </a:solidFill>
              </a:rPr>
              <a:t/>
            </a:r>
            <a:br>
              <a:rPr lang="en-US" sz="4000" smtClean="0">
                <a:solidFill>
                  <a:schemeClr val="bg1"/>
                </a:solidFill>
              </a:rPr>
            </a:br>
            <a:r>
              <a:rPr lang="ru-RU" sz="4000" smtClean="0">
                <a:solidFill>
                  <a:schemeClr val="bg1"/>
                </a:solidFill>
              </a:rPr>
              <a:t>К ВЛАСТИ</a:t>
            </a:r>
          </a:p>
        </p:txBody>
      </p:sp>
      <p:sp>
        <p:nvSpPr>
          <p:cNvPr id="6147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2400" b="1" smtClean="0">
                <a:solidFill>
                  <a:schemeClr val="bg1"/>
                </a:solidFill>
              </a:rPr>
              <a:t>1922 год</a:t>
            </a:r>
            <a:r>
              <a:rPr lang="ru-RU" sz="2400" smtClean="0">
                <a:solidFill>
                  <a:schemeClr val="bg1"/>
                </a:solidFill>
              </a:rPr>
              <a:t> – ИТАЛИЯ </a:t>
            </a:r>
            <a:r>
              <a:rPr lang="en-US" sz="2400" smtClean="0">
                <a:solidFill>
                  <a:schemeClr val="bg1"/>
                </a:solidFill>
              </a:rPr>
              <a:t>   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400" smtClean="0">
                <a:solidFill>
                  <a:schemeClr val="bg1"/>
                </a:solidFill>
              </a:rPr>
              <a:t>                    </a:t>
            </a:r>
            <a:r>
              <a:rPr lang="ru-RU" sz="2400" smtClean="0">
                <a:solidFill>
                  <a:schemeClr val="bg1"/>
                </a:solidFill>
              </a:rPr>
              <a:t>          </a:t>
            </a:r>
            <a:r>
              <a:rPr lang="en-US" sz="2400" smtClean="0">
                <a:solidFill>
                  <a:schemeClr val="bg1"/>
                </a:solidFill>
              </a:rPr>
              <a:t> </a:t>
            </a:r>
            <a:r>
              <a:rPr lang="ru-RU" sz="1800" smtClean="0">
                <a:solidFill>
                  <a:schemeClr val="bg1"/>
                </a:solidFill>
              </a:rPr>
              <a:t>ЛИДЕР БЕНИТО</a:t>
            </a:r>
            <a:r>
              <a:rPr lang="ru-RU" sz="2400" smtClean="0">
                <a:solidFill>
                  <a:schemeClr val="bg1"/>
                </a:solidFill>
              </a:rPr>
              <a:t> </a:t>
            </a:r>
            <a:r>
              <a:rPr lang="ru-RU" sz="1800" smtClean="0">
                <a:solidFill>
                  <a:schemeClr val="bg1"/>
                </a:solidFill>
              </a:rPr>
              <a:t>МУССОЛИНИ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sz="1800" smtClean="0">
              <a:solidFill>
                <a:schemeClr val="bg1"/>
              </a:solidFill>
            </a:endParaRPr>
          </a:p>
          <a:p>
            <a:pPr eaLnBrk="1" hangingPunct="1">
              <a:lnSpc>
                <a:spcPct val="80000"/>
              </a:lnSpc>
            </a:pPr>
            <a:r>
              <a:rPr lang="ru-RU" sz="2400" b="1" smtClean="0">
                <a:solidFill>
                  <a:schemeClr val="bg1"/>
                </a:solidFill>
              </a:rPr>
              <a:t>1932 год</a:t>
            </a:r>
            <a:r>
              <a:rPr lang="ru-RU" sz="2400" smtClean="0">
                <a:solidFill>
                  <a:schemeClr val="bg1"/>
                </a:solidFill>
              </a:rPr>
              <a:t> – ПОРТУГАЛИЯ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1800" smtClean="0">
                <a:solidFill>
                  <a:schemeClr val="bg1"/>
                </a:solidFill>
              </a:rPr>
              <a:t>                                          ЛИДЕР АНТОНИУ САЛАЗАР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sz="1800" smtClean="0">
              <a:solidFill>
                <a:schemeClr val="bg1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sz="1800" smtClean="0">
              <a:solidFill>
                <a:schemeClr val="bg1"/>
              </a:solidFill>
            </a:endParaRPr>
          </a:p>
          <a:p>
            <a:pPr eaLnBrk="1" hangingPunct="1">
              <a:lnSpc>
                <a:spcPct val="80000"/>
              </a:lnSpc>
            </a:pPr>
            <a:r>
              <a:rPr lang="ru-RU" sz="2400" b="1" smtClean="0">
                <a:solidFill>
                  <a:schemeClr val="bg1"/>
                </a:solidFill>
              </a:rPr>
              <a:t>1933 год</a:t>
            </a:r>
            <a:r>
              <a:rPr lang="ru-RU" sz="2400" smtClean="0">
                <a:solidFill>
                  <a:schemeClr val="bg1"/>
                </a:solidFill>
              </a:rPr>
              <a:t> – ГЕРМАНИЯ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1800" smtClean="0">
                <a:solidFill>
                  <a:schemeClr val="bg1"/>
                </a:solidFill>
              </a:rPr>
              <a:t>                                          ЛИДЕР АДОЛЬФ</a:t>
            </a:r>
            <a:r>
              <a:rPr lang="ru-RU" sz="2400" smtClean="0">
                <a:solidFill>
                  <a:schemeClr val="bg1"/>
                </a:solidFill>
              </a:rPr>
              <a:t> </a:t>
            </a:r>
            <a:r>
              <a:rPr lang="ru-RU" sz="1800" smtClean="0">
                <a:solidFill>
                  <a:schemeClr val="bg1"/>
                </a:solidFill>
              </a:rPr>
              <a:t>ГИТЛЕР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sz="1800" smtClean="0">
              <a:solidFill>
                <a:schemeClr val="bg1"/>
              </a:solidFill>
            </a:endParaRPr>
          </a:p>
          <a:p>
            <a:pPr eaLnBrk="1" hangingPunct="1">
              <a:lnSpc>
                <a:spcPct val="80000"/>
              </a:lnSpc>
            </a:pPr>
            <a:r>
              <a:rPr lang="ru-RU" sz="2400" b="1" smtClean="0">
                <a:solidFill>
                  <a:schemeClr val="bg1"/>
                </a:solidFill>
              </a:rPr>
              <a:t>1939 год -</a:t>
            </a:r>
            <a:r>
              <a:rPr lang="ru-RU" sz="2400" smtClean="0">
                <a:solidFill>
                  <a:schemeClr val="bg1"/>
                </a:solidFill>
              </a:rPr>
              <a:t> ИСПАНИЯ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sz="1800" smtClean="0">
              <a:solidFill>
                <a:schemeClr val="bg1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1800" smtClean="0">
                <a:solidFill>
                  <a:schemeClr val="bg1"/>
                </a:solidFill>
              </a:rPr>
              <a:t>                                          ЛИДЕР ФРАНСИСКО ФРАНКО</a:t>
            </a:r>
          </a:p>
          <a:p>
            <a:pPr eaLnBrk="1" hangingPunct="1">
              <a:lnSpc>
                <a:spcPct val="80000"/>
              </a:lnSpc>
            </a:pPr>
            <a:endParaRPr lang="ru-RU" sz="1800" smtClean="0">
              <a:solidFill>
                <a:schemeClr val="bg1"/>
              </a:solidFill>
            </a:endParaRPr>
          </a:p>
        </p:txBody>
      </p:sp>
      <p:pic>
        <p:nvPicPr>
          <p:cNvPr id="6148" name="Picture 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67625" y="4005263"/>
            <a:ext cx="1368425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59563" y="5300663"/>
            <a:ext cx="1368425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0" name="Picture 1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80288" y="1268413"/>
            <a:ext cx="1296987" cy="1081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1" name="Рисунок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43663" y="2492375"/>
            <a:ext cx="1223962" cy="1427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ChangeArrowheads="1"/>
          </p:cNvSpPr>
          <p:nvPr/>
        </p:nvSpPr>
        <p:spPr bwMode="auto">
          <a:xfrm>
            <a:off x="1835150" y="908050"/>
            <a:ext cx="6913563" cy="5184775"/>
          </a:xfrm>
          <a:prstGeom prst="rect">
            <a:avLst/>
          </a:prstGeom>
          <a:gradFill rotWithShape="1">
            <a:gsLst>
              <a:gs pos="0">
                <a:srgbClr val="47182F"/>
              </a:gs>
              <a:gs pos="50000">
                <a:srgbClr val="993366"/>
              </a:gs>
              <a:gs pos="100000">
                <a:srgbClr val="47182F"/>
              </a:gs>
            </a:gsLst>
            <a:lin ang="5400000" scaled="1"/>
          </a:gradFill>
          <a:ln w="76200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ru-RU" sz="2800"/>
          </a:p>
        </p:txBody>
      </p:sp>
      <p:pic>
        <p:nvPicPr>
          <p:cNvPr id="7171" name="Picture 3" descr="ag00317_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3500438"/>
            <a:ext cx="1223962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2" name="Rectangle 4"/>
          <p:cNvSpPr>
            <a:spLocks noChangeArrowheads="1"/>
          </p:cNvSpPr>
          <p:nvPr/>
        </p:nvSpPr>
        <p:spPr bwMode="auto">
          <a:xfrm>
            <a:off x="395288" y="188913"/>
            <a:ext cx="8424862" cy="576262"/>
          </a:xfrm>
          <a:prstGeom prst="rect">
            <a:avLst/>
          </a:prstGeom>
          <a:solidFill>
            <a:srgbClr val="990033"/>
          </a:solidFill>
          <a:ln w="762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>
                <a:solidFill>
                  <a:srgbClr val="FFCC00"/>
                </a:solidFill>
                <a:latin typeface="Monotype Corsiva" pitchFamily="66" charset="0"/>
              </a:rPr>
              <a:t>Задание на урок.</a:t>
            </a:r>
            <a:endParaRPr lang="ru-RU"/>
          </a:p>
        </p:txBody>
      </p:sp>
      <p:sp>
        <p:nvSpPr>
          <p:cNvPr id="7173" name="Text Box 6"/>
          <p:cNvSpPr txBox="1">
            <a:spLocks noChangeArrowheads="1"/>
          </p:cNvSpPr>
          <p:nvPr/>
        </p:nvSpPr>
        <p:spPr bwMode="auto">
          <a:xfrm>
            <a:off x="2535238" y="1341438"/>
            <a:ext cx="5845175" cy="3751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 i="1">
                <a:solidFill>
                  <a:srgbClr val="D0D41C"/>
                </a:solidFill>
                <a:latin typeface="Monotype Corsiva" pitchFamily="66" charset="0"/>
              </a:rPr>
              <a:t>На основании</a:t>
            </a:r>
          </a:p>
          <a:p>
            <a:r>
              <a:rPr lang="ru-RU" sz="4800" i="1">
                <a:solidFill>
                  <a:srgbClr val="D0D41C"/>
                </a:solidFill>
                <a:latin typeface="Monotype Corsiva" pitchFamily="66" charset="0"/>
              </a:rPr>
              <a:t>исторических документов определите характерные черты фашизма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03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54" grpId="0" build="p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8E200A"/>
            </a:gs>
            <a:gs pos="100000">
              <a:srgbClr val="C92E0F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smtClean="0">
                <a:solidFill>
                  <a:schemeClr val="bg1"/>
                </a:solidFill>
              </a:rPr>
              <a:t>ИСТОРИЧЕСКИЕ ДОКУМЕНТЫ: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196975"/>
            <a:ext cx="8291512" cy="4929188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400" b="1" smtClean="0">
                <a:solidFill>
                  <a:schemeClr val="bg1"/>
                </a:solidFill>
              </a:rPr>
              <a:t>Цитаты из книги А. Гитлера «Майн Кампф»</a:t>
            </a:r>
          </a:p>
          <a:p>
            <a:pPr eaLnBrk="1" hangingPunct="1">
              <a:lnSpc>
                <a:spcPct val="80000"/>
              </a:lnSpc>
            </a:pPr>
            <a:r>
              <a:rPr lang="ru-RU" sz="2000" smtClean="0">
                <a:solidFill>
                  <a:schemeClr val="bg1"/>
                </a:solidFill>
              </a:rPr>
              <a:t>«На коленях будет стоять весь мир…Мы, национал-социалисты, сознательно подводим черту под внешней политикой Германии довоенного уровня. Мы переходим к политике будущего- политике территориальных завоеваний».</a:t>
            </a:r>
          </a:p>
          <a:p>
            <a:pPr eaLnBrk="1" hangingPunct="1">
              <a:lnSpc>
                <a:spcPct val="80000"/>
              </a:lnSpc>
            </a:pPr>
            <a:r>
              <a:rPr lang="ru-RU" sz="2000" smtClean="0">
                <a:solidFill>
                  <a:schemeClr val="bg1"/>
                </a:solidFill>
              </a:rPr>
              <a:t>«Мы снова хотим оружия, поэтому все, начиная от букваря ребенка и до последней газеты, каждый театр и кино, каждый столб для плакатов и каждая свободная доска для объявлений должны быть поставлены на службу этой единственной миссии».</a:t>
            </a:r>
          </a:p>
          <a:p>
            <a:pPr eaLnBrk="1" hangingPunct="1">
              <a:lnSpc>
                <a:spcPct val="80000"/>
              </a:lnSpc>
            </a:pPr>
            <a:r>
              <a:rPr lang="ru-RU" sz="2000" smtClean="0">
                <a:solidFill>
                  <a:schemeClr val="bg1"/>
                </a:solidFill>
              </a:rPr>
              <a:t>«Война- самое естественное, обыденное явление. Война –всегда, война- всюду. Она не начинается и не заканчивается. Война-это жизнь. Я хочу войны».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400" b="1" smtClean="0">
                <a:solidFill>
                  <a:schemeClr val="bg1"/>
                </a:solidFill>
              </a:rPr>
              <a:t>Цитата из памятки немецкому солдату</a:t>
            </a:r>
          </a:p>
          <a:p>
            <a:pPr eaLnBrk="1" hangingPunct="1">
              <a:lnSpc>
                <a:spcPct val="80000"/>
              </a:lnSpc>
            </a:pPr>
            <a:r>
              <a:rPr lang="ru-RU" sz="2000" smtClean="0">
                <a:solidFill>
                  <a:schemeClr val="bg1"/>
                </a:solidFill>
              </a:rPr>
              <a:t>« Ни одна мировая сила не устоит перед германским народом…Тебя не возьмет ни пуля , ни штык. Завтра перед тобой на коленях будет стоять весь мир».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8E200A"/>
            </a:gs>
            <a:gs pos="100000">
              <a:srgbClr val="C92E0F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u="sng" smtClean="0">
                <a:solidFill>
                  <a:schemeClr val="bg1"/>
                </a:solidFill>
              </a:rPr>
              <a:t>ИСТОРИЧЕСКАЯ СПРАВКА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484313"/>
            <a:ext cx="4932363" cy="5373687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2000" smtClean="0">
                <a:solidFill>
                  <a:schemeClr val="bg1"/>
                </a:solidFill>
              </a:rPr>
              <a:t>Первые концлагеря появились вместе с приходом к власти фашизма. В 1933  году в Германии был принят закон о превентивном заключении. Суть этого закона выразила газета «Фелькишер Беобахтер», которая сообщала: «В среду около Дахау был создан первый концлагерь. В него будут помещены все коммунистические, социал-демократические функционеры и рейхсбаннеры, которые представляют опасность для государства, поскольку заключать их в тюрьмы на длительное время невозможно, дабы не обременять этим государственный аппарат. Чтобы они не составляли угрозу обществу, предполагается не предоставлять им свободу.»</a:t>
            </a:r>
          </a:p>
        </p:txBody>
      </p:sp>
      <p:pic>
        <p:nvPicPr>
          <p:cNvPr id="9220" name="Содержимое 5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003800" y="1484313"/>
            <a:ext cx="3671888" cy="2160587"/>
          </a:xfrm>
        </p:spPr>
      </p:pic>
      <p:pic>
        <p:nvPicPr>
          <p:cNvPr id="9221" name="Рисунок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3800" y="3933825"/>
            <a:ext cx="3671888" cy="193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8E200A"/>
            </a:gs>
            <a:gs pos="100000">
              <a:srgbClr val="C92E0F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smtClean="0">
                <a:solidFill>
                  <a:schemeClr val="bg1"/>
                </a:solidFill>
              </a:rPr>
              <a:t>ХАРАКТЕРНЫЕ ЧЕРТЫ ФАШИЗМА</a:t>
            </a:r>
          </a:p>
        </p:txBody>
      </p:sp>
      <p:sp>
        <p:nvSpPr>
          <p:cNvPr id="10243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250825" y="1700213"/>
            <a:ext cx="4038600" cy="4525962"/>
          </a:xfrm>
        </p:spPr>
        <p:txBody>
          <a:bodyPr/>
          <a:lstStyle/>
          <a:p>
            <a:pPr eaLnBrk="1" hangingPunct="1"/>
            <a:r>
              <a:rPr lang="ru-RU" sz="2800" b="1" smtClean="0">
                <a:solidFill>
                  <a:schemeClr val="bg1"/>
                </a:solidFill>
              </a:rPr>
              <a:t>НАЦИОНАЛИЗМ</a:t>
            </a:r>
          </a:p>
          <a:p>
            <a:pPr eaLnBrk="1" hangingPunct="1"/>
            <a:r>
              <a:rPr lang="ru-RU" sz="2800" b="1" smtClean="0">
                <a:solidFill>
                  <a:schemeClr val="bg1"/>
                </a:solidFill>
              </a:rPr>
              <a:t>ШОВИНИЗМ</a:t>
            </a:r>
          </a:p>
          <a:p>
            <a:pPr eaLnBrk="1" hangingPunct="1"/>
            <a:r>
              <a:rPr lang="ru-RU" sz="2800" b="1" smtClean="0">
                <a:solidFill>
                  <a:schemeClr val="bg1"/>
                </a:solidFill>
              </a:rPr>
              <a:t>РАСИЗМ</a:t>
            </a:r>
          </a:p>
          <a:p>
            <a:pPr eaLnBrk="1" hangingPunct="1"/>
            <a:r>
              <a:rPr lang="ru-RU" sz="2800" b="1" smtClean="0">
                <a:solidFill>
                  <a:schemeClr val="bg1"/>
                </a:solidFill>
              </a:rPr>
              <a:t>НАСИЛИЕ</a:t>
            </a:r>
          </a:p>
          <a:p>
            <a:pPr eaLnBrk="1" hangingPunct="1"/>
            <a:r>
              <a:rPr lang="ru-RU" sz="2800" b="1" smtClean="0">
                <a:solidFill>
                  <a:schemeClr val="bg1"/>
                </a:solidFill>
              </a:rPr>
              <a:t>ВОЖДИЗМ</a:t>
            </a:r>
          </a:p>
          <a:p>
            <a:pPr eaLnBrk="1" hangingPunct="1"/>
            <a:r>
              <a:rPr lang="ru-RU" sz="2800" b="1" smtClean="0">
                <a:solidFill>
                  <a:schemeClr val="bg1"/>
                </a:solidFill>
              </a:rPr>
              <a:t>МИЛИТАРИЗАЦИЯ</a:t>
            </a:r>
          </a:p>
          <a:p>
            <a:pPr eaLnBrk="1" hangingPunct="1"/>
            <a:r>
              <a:rPr lang="ru-RU" sz="2800" b="1" smtClean="0">
                <a:solidFill>
                  <a:schemeClr val="bg1"/>
                </a:solidFill>
              </a:rPr>
              <a:t>АГРЕССИЯ</a:t>
            </a:r>
          </a:p>
          <a:p>
            <a:pPr eaLnBrk="1" hangingPunct="1"/>
            <a:r>
              <a:rPr lang="ru-RU" sz="2800" b="1" smtClean="0">
                <a:solidFill>
                  <a:schemeClr val="bg1"/>
                </a:solidFill>
              </a:rPr>
              <a:t>ТОТАЛИТАРИЗМ</a:t>
            </a:r>
            <a:endParaRPr lang="ru-RU" sz="2800" smtClean="0"/>
          </a:p>
        </p:txBody>
      </p:sp>
      <p:sp>
        <p:nvSpPr>
          <p:cNvPr id="10244" name="Rectangle 5"/>
          <p:cNvSpPr>
            <a:spLocks noGrp="1" noChangeArrowheads="1"/>
          </p:cNvSpPr>
          <p:nvPr>
            <p:ph sz="half" idx="2"/>
          </p:nvPr>
        </p:nvSpPr>
        <p:spPr/>
        <p:txBody>
          <a:bodyPr/>
          <a:lstStyle/>
          <a:p>
            <a:pPr eaLnBrk="1" hangingPunct="1"/>
            <a:endParaRPr lang="ru-RU" sz="2400" smtClean="0"/>
          </a:p>
        </p:txBody>
      </p:sp>
      <p:pic>
        <p:nvPicPr>
          <p:cNvPr id="10245" name="Picture 7" descr="Рисунок1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6100" y="1557338"/>
            <a:ext cx="4608513" cy="4751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9">
      <a:dk1>
        <a:srgbClr val="336699"/>
      </a:dk1>
      <a:lt1>
        <a:srgbClr val="FFFFFF"/>
      </a:lt1>
      <a:dk2>
        <a:srgbClr val="000000"/>
      </a:dk2>
      <a:lt2>
        <a:srgbClr val="E3EBF1"/>
      </a:lt2>
      <a:accent1>
        <a:srgbClr val="003399"/>
      </a:accent1>
      <a:accent2>
        <a:srgbClr val="468A4B"/>
      </a:accent2>
      <a:accent3>
        <a:srgbClr val="AAAAAA"/>
      </a:accent3>
      <a:accent4>
        <a:srgbClr val="DADADA"/>
      </a:accent4>
      <a:accent5>
        <a:srgbClr val="AAADCA"/>
      </a:accent5>
      <a:accent6>
        <a:srgbClr val="3F7D43"/>
      </a:accent6>
      <a:hlink>
        <a:srgbClr val="66CCFF"/>
      </a:hlink>
      <a:folHlink>
        <a:srgbClr val="F0E5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655</TotalTime>
  <Words>784</Words>
  <Application>Microsoft Office PowerPoint</Application>
  <PresentationFormat>Экран (4:3)</PresentationFormat>
  <Paragraphs>128</Paragraphs>
  <Slides>18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Оформление по умолчанию</vt:lpstr>
      <vt:lpstr>   ФАШИЗМ В МЕЖВОЕННОЕ ВРЕМЯ</vt:lpstr>
      <vt:lpstr>Слайд 2</vt:lpstr>
      <vt:lpstr>ПЛАН УРОКА</vt:lpstr>
      <vt:lpstr>ИСТОРИЧЕСКАЯ СПРАВКА   ФАШИЗМ – СИСТЕМА ВЗГЛЯДОВ,ПОЛИТИЧЕСКОЕ ТЕЧЕНИЕ, ДИКТАТУРА, НАПРАВЛЕННАЯ НА ПОДАВЛЕНИЕ ВСЕХ ДЕМОКРАТИЧЕСКИХ СВОБОД И ПРОГРЕССИВНЫХ ОБЩЕСТВЕННЫХ ДВИЖЕНИЙ.  Первые выступления фашистов были в 1919 году в Италии.</vt:lpstr>
      <vt:lpstr>ПРИХОД ФАШИСТОВ  К ВЛАСТИ</vt:lpstr>
      <vt:lpstr>Слайд 6</vt:lpstr>
      <vt:lpstr>ИСТОРИЧЕСКИЕ ДОКУМЕНТЫ:</vt:lpstr>
      <vt:lpstr>ИСТОРИЧЕСКАЯ СПРАВКА</vt:lpstr>
      <vt:lpstr>ХАРАКТЕРНЫЕ ЧЕРТЫ ФАШИЗМА</vt:lpstr>
      <vt:lpstr>Слайд 10</vt:lpstr>
      <vt:lpstr> ПРИЧИНЫ ПРИХОДА ФАШИСТОВ К ВЛАСТИ</vt:lpstr>
      <vt:lpstr>Социальная база фашизма</vt:lpstr>
      <vt:lpstr>Современные трактовки фашизма</vt:lpstr>
      <vt:lpstr>ОСОБЕННОСТИ ПОЛИТИЧЕСКОЙ ЖИЗНИ ГЕРМАНИИ</vt:lpstr>
      <vt:lpstr>ОСОБЕННОСТИ ЭКОНОМИЧЕСКОГО РАЗВИТИЯ ГЕРМАНИИ</vt:lpstr>
      <vt:lpstr>ОСНОВЫ ВНЕШНЕЙ ПОЛИТИКИ ФАШИСТСКОЙ ГЕРМАНИИ</vt:lpstr>
      <vt:lpstr>ТЕСТ</vt:lpstr>
      <vt:lpstr>СПАСИБО ЗА ВНИМАНИЕ!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ФАШИЗМ В МЕЖВОЕННОЕ ВРЕМЯ</dc:title>
  <dc:creator>User</dc:creator>
  <cp:lastModifiedBy>Татьяна</cp:lastModifiedBy>
  <cp:revision>25</cp:revision>
  <dcterms:created xsi:type="dcterms:W3CDTF">2007-01-07T16:32:37Z</dcterms:created>
  <dcterms:modified xsi:type="dcterms:W3CDTF">2013-05-12T20:58:32Z</dcterms:modified>
</cp:coreProperties>
</file>