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7" autoAdjust="0"/>
    <p:restoredTop sz="99638" autoAdjust="0"/>
  </p:normalViewPr>
  <p:slideViewPr>
    <p:cSldViewPr>
      <p:cViewPr varScale="1">
        <p:scale>
          <a:sx n="108" d="100"/>
          <a:sy n="108" d="100"/>
        </p:scale>
        <p:origin x="12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87A282A-1AC0-4447-B2DD-0E5C010412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52;&#1086;&#1080;%20&#1092;&#1072;&#1081;&#1083;&#1099;\Pirates%20of%20the%20Caribbean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_2005628_0mn14s43mls3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400" y="381000"/>
            <a:ext cx="3016250" cy="452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rates of the Caribbe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715404" y="6286520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43372" y="1000108"/>
            <a:ext cx="478634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Экономическая, политическая и культурная жизнь Франции в период 1945-1997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85720" y="4643446"/>
            <a:ext cx="8215370" cy="2071726"/>
          </a:xfr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Тогда профсоюзы и правительство подписали соглашение,  улучшавшее экономическое положение рабочих. В нём ничего не говорилось 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социальных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реформах и рабочие продолжили забастовку. Де Голль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договорился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 французскими генералами о поддержке. Он объявил о коммунистической угрозе и распустил парламент.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Оппозиция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опасаясь гражданской войны решила прекратить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выступления. 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1969 г. по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был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проведён референдум, на который был вынесен вопрос о реформе системы самоуправления в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стране. Более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половины участников референдума не поддержали де Голля и он ушёл в отставку.</a:t>
            </a:r>
          </a:p>
        </p:txBody>
      </p:sp>
      <p:pic>
        <p:nvPicPr>
          <p:cNvPr id="10246" name="Picture 6" descr="Рисунок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5715040" cy="36176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Внутренняя и внешняя политика Шарля де Голля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242070" y="857232"/>
            <a:ext cx="2703496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Антиправительственная</a:t>
            </a:r>
          </a:p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демонстрация в Париже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Внутренняя и внешняя политика Шарля де Голля</a:t>
            </a:r>
          </a:p>
        </p:txBody>
      </p:sp>
      <p:pic>
        <p:nvPicPr>
          <p:cNvPr id="24579" name="Picture 3" descr="и27_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4342218" cy="485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000628" y="1071546"/>
            <a:ext cx="4000528" cy="471490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После ухода в отставку де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Голля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президентом был избран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Жорж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Помпиду. После его смерти в 1974 г.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президентом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стал лидер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независимых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республиканцев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Валери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Жискар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</a:t>
            </a:r>
            <a:r>
              <a:rPr lang="be-BY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’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Эстен.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середины 70-х гг. Франция вступила в полосу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экономических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 политических трудностей, которые были связаны с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мировым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экономическим кризисом. Правительство начало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проводить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политику «жёсткой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экономии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». Это встретило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сопротивление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 стороны населения и привело к падению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популярности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независимых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республиканцев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 их проигрышу на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президентских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 парламентских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выборах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1981 г.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817512" y="6143644"/>
            <a:ext cx="1476686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В.Ж. д</a:t>
            </a:r>
            <a:r>
              <a:rPr lang="be-BY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’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Эстен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Внутренняя и внешняя политика Шарля де Голля</a:t>
            </a:r>
          </a:p>
        </p:txBody>
      </p:sp>
      <p:pic>
        <p:nvPicPr>
          <p:cNvPr id="25603" name="Picture 3" descr="и27_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7"/>
            <a:ext cx="4429156" cy="4932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5572132" y="1357298"/>
            <a:ext cx="3390900" cy="42243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1981 г. на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выборах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победу одержали левые силы. Президентом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стал социалист Франсуа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Миттеран. Проводимая новым правительством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политика расширения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госсектора в экономике и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повышения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социальных расходов, привела к ухудшению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положения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экономике. Политическая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ситуация на рубеже 80-90-х гг.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характеризовалась неустойчивостью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но постепенно выявлялся рост влияния правых партий. Влияние левых партий падало.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672983" y="6143644"/>
            <a:ext cx="2094355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Франсуа Миттеран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Франция в 90- гг. ХХ в.</a:t>
            </a:r>
          </a:p>
        </p:txBody>
      </p:sp>
      <p:pic>
        <p:nvPicPr>
          <p:cNvPr id="26627" name="Picture 3" descr="и27_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2"/>
            <a:ext cx="3247022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14282" y="4857760"/>
            <a:ext cx="8358246" cy="17859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В1995 г.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резидентом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стал Жак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Ширак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Он проводил политику, направленную на освобождение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общества от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засилья государства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1995 г.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были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проведены испытания ядерного оружия. В 1996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г.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Франция вернулась в НАТО. На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выборах 1997 г. победили социалисты, коммунисты и «зелёные». Кабинет возглавил социалист Л.Жоспен.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Началось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сосуществование правительства левых сил и </a:t>
            </a:r>
            <a:r>
              <a:rPr lang="ru-RU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президента-неоконсерватора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</p:txBody>
      </p:sp>
      <p:pic>
        <p:nvPicPr>
          <p:cNvPr id="26629" name="Picture 5" descr="и27_17"/>
          <p:cNvPicPr>
            <a:picLocks noChangeAspect="1" noChangeArrowheads="1"/>
          </p:cNvPicPr>
          <p:nvPr/>
        </p:nvPicPr>
        <p:blipFill>
          <a:blip r:embed="rId3" cstate="print"/>
          <a:srcRect l="13077" r="19231"/>
          <a:stretch>
            <a:fillRect/>
          </a:stretch>
        </p:blipFill>
        <p:spPr bwMode="auto">
          <a:xfrm>
            <a:off x="5643570" y="857232"/>
            <a:ext cx="2974050" cy="3805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675461" y="4286256"/>
            <a:ext cx="1912127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Лионель Жоспен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531533" y="857232"/>
            <a:ext cx="1322093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Жак Ширак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Культура страны</a:t>
            </a:r>
          </a:p>
        </p:txBody>
      </p:sp>
      <p:pic>
        <p:nvPicPr>
          <p:cNvPr id="27651" name="Picture 3" descr="и27_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14400"/>
            <a:ext cx="1112838" cy="158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600200" y="838200"/>
            <a:ext cx="73152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Наиболее яркими представителями французской массовой культуры стали модельеры, которые считаются законодате-лями современной моды. Одним из них был Кристиан Диор.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391721" y="1928802"/>
            <a:ext cx="889987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К.Диор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85720" y="5500702"/>
            <a:ext cx="86868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Успешно соперничало с американским Голливудом французское кино. Одной из самых известных актрис страны стала кинозвезда 50-60-х гг.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Брижит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Бардо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создавшая образ «свободной женщины будущего».</a:t>
            </a:r>
          </a:p>
        </p:txBody>
      </p:sp>
      <p:pic>
        <p:nvPicPr>
          <p:cNvPr id="27655" name="Picture 7" descr="и27_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928802"/>
            <a:ext cx="2524125" cy="2809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2928926" y="1785926"/>
            <a:ext cx="3324225" cy="107721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Афиша фильма Жан Люка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Годара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"Презрение" (1963 г.), 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котором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Брижит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Бардо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сыграла главную роль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27657" name="Picture 9" descr="и27_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124200"/>
            <a:ext cx="1500188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8" name="Picture 10" descr="и27_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59288" y="3124200"/>
            <a:ext cx="1489075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9" name="Picture 11" descr="и27_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357562"/>
            <a:ext cx="2209800" cy="158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762000" y="2667000"/>
            <a:ext cx="1828800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А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Делон и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Ж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.-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Бельмондо</a:t>
            </a:r>
            <a:endParaRPr lang="ru-RU" sz="1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214678" y="4857760"/>
            <a:ext cx="1066800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К.Денёв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4572000" y="4786322"/>
            <a:ext cx="1524000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Ж.Депардье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Культура страны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571472" y="5214950"/>
            <a:ext cx="8001056" cy="128588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Французская литература испытывала влияние философии. Ж.-П.Сартр, философ и писатель, в ранних работах источником зла в обществе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называл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индивидуальную природу человека. </a:t>
            </a:r>
            <a:r>
              <a:rPr 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Симона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де Бовуар и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Франсуаза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Саган выступали против фактического неравноправия женщин.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Альбера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Камю, лауреата Нобелевской премии, волновала проблема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свободы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выбора человеком своего места в жизни, поиски её смысла.</a:t>
            </a:r>
          </a:p>
        </p:txBody>
      </p:sp>
      <p:pic>
        <p:nvPicPr>
          <p:cNvPr id="28676" name="Picture 4" descr="и27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2725500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7" name="Picture 5" descr="и27_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928670"/>
            <a:ext cx="2797026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8" name="Picture 6" descr="и27_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22392" y="928670"/>
            <a:ext cx="2131063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889697" y="4214818"/>
            <a:ext cx="1314591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Ж.-П.Сартр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318894" y="4214818"/>
            <a:ext cx="1003095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Ф.Саган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7286644" y="4286256"/>
            <a:ext cx="1023937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А.Камю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Культура страны</a:t>
            </a:r>
          </a:p>
        </p:txBody>
      </p:sp>
      <p:pic>
        <p:nvPicPr>
          <p:cNvPr id="29699" name="Picture 3" descr="и27_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857232"/>
            <a:ext cx="3358753" cy="57864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57158" y="2000240"/>
            <a:ext cx="4429156" cy="164307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Символом научно-технического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развития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Европы стал запуск Францией в 1979 г. ракетоносителя «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Ариан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»,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который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предназначен для выведения на орбиту спутников многих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европейских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стран, запускаемых в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коммерческих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целях.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316763" y="5715016"/>
            <a:ext cx="2748316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Ракетоноситель «</a:t>
            </a:r>
            <a:r>
              <a:rPr 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Ариан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»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86850" y="285728"/>
            <a:ext cx="305057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Источники: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85860"/>
            <a:ext cx="9144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Ш.де Голль. Военные мемуары, т I, С. 252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Григорьев А. Французский шестиугольник // Эхо планеты. - 1997. - №19-20.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Дубинин Ю.В. «Де Голль и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майско-июньские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события»//Сборник статей «Шарль де Голль 1890-1970» - М., 2000.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Ратиани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Г.М. Франция - судьба двух республик. - М.: Мысль, 1980.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Рубинский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Ю. И. Рабочая Франция в борьбе. - М.,1991.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Рубинский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Ю.И. Пятая Республика. - М., 1994.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Франция./Под. Ред.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Рубинского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Ю.И. - М. 2003.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Чернега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В.Н. Буржуазные партии в политической системе Франции. Третья-Пятая республики. – М., 1987.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Очерки рабочего движения во Франции (1917— 1967)/Отв. ред. В. В. Любимова. - М., 1968.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Макаренкова Е.М. Французская социалистическая партия в годы IV республики. – М., 2003.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Крутоголов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М.А. Государственный строй Франции по конституции 1958 года. - М., 2000.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Борисов Ю. В. Новейшая история Франции. 1917—1964. - М., 1996. </a:t>
            </a:r>
          </a:p>
          <a:p>
            <a:pPr marL="342900" indent="-342900">
              <a:buFont typeface="+mj-lt"/>
              <a:buAutoNum type="arabicPeriod"/>
            </a:pP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Положение страны после Второй мировой войны</a:t>
            </a:r>
          </a:p>
        </p:txBody>
      </p:sp>
      <p:pic>
        <p:nvPicPr>
          <p:cNvPr id="7172" name="Picture 4" descr="и27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3732720" cy="4214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285852" y="5643578"/>
            <a:ext cx="1853777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Шарль де Голль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86314" y="1071547"/>
            <a:ext cx="3929090" cy="504753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После окончания Второй мировой войны Франция утратила положение великой державы. На фоне экономического упадка страна попала в зависимость от финансовой политики США. После войны распалась и французская колониальная система. Летом 1944 г. во Франции было образовано Временное правительство, которое возглавил Шарль де Голль. Оно начало подготовку к выборам Учредительного собрания. В стране был восстановлен демократический строй. К суду были привлечены люди, сотрудничавшие с гитлеровцами. В экономике страны были национализированы ряд отраслей промышленности.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Положение страны после Второй мировой войны</a:t>
            </a:r>
          </a:p>
        </p:txBody>
      </p:sp>
      <p:pic>
        <p:nvPicPr>
          <p:cNvPr id="17411" name="Picture 3" descr="15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4950936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357818" y="1000108"/>
            <a:ext cx="3643338" cy="507209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послевоенной Франции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расстановку политических сил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определяли Французская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Коммунистическая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партия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ФКП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),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Социалистическая партия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(СФИО), Католическая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партия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Народно-республиканское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движение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(МРП). В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октябре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1945 г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состоялись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выборы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Учредительное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собрание, победу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которых одержали левые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силы, активно участвовавшие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Движении Сопротивления.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Во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главе сформировавшегося </a:t>
            </a: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правительства стал Шарль де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Голль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В 1946 г. была принята 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новая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Конституция, которая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знаменовала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собой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установление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во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Франции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Четвёртой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республики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036078" y="5143512"/>
            <a:ext cx="2723631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Французы приветствуют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Шарля де Голля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Распад колониальной системы</a:t>
            </a:r>
          </a:p>
        </p:txBody>
      </p:sp>
      <p:pic>
        <p:nvPicPr>
          <p:cNvPr id="18435" name="Picture 3" descr="Рисунок29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214282" y="1000108"/>
            <a:ext cx="2620963" cy="388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6" name="Picture 4" descr="Рисунок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000108"/>
            <a:ext cx="4457478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143240" y="4572008"/>
            <a:ext cx="5786478" cy="214314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Согласно конституции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французская колониальная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Империя преобразовалась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во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Французский Союз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который включались и государства,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вставшие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уже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путь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независимости. Среди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них были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Вьетнам,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Камбоджа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Лаос. Но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коммунистическое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правительство 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Вьетнама отказалось признать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это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решение, что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привело к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войне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Франции против Демократической </a:t>
            </a:r>
          </a:p>
          <a:p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Республики Вьетнам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(1946-1954 гг.).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56950" y="5072074"/>
            <a:ext cx="2146742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Война в Индокитае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7286644" y="857232"/>
            <a:ext cx="1714512" cy="83099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Французские солдаты</a:t>
            </a: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Индокитае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Распад колониальной системы</a:t>
            </a:r>
          </a:p>
        </p:txBody>
      </p:sp>
      <p:pic>
        <p:nvPicPr>
          <p:cNvPr id="19459" name="Picture 3" descr="Рисунок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50"/>
            <a:ext cx="3163749" cy="4434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60" name="Picture 4" descr="Рисунок33"/>
          <p:cNvPicPr>
            <a:picLocks noChangeAspect="1" noChangeArrowheads="1"/>
          </p:cNvPicPr>
          <p:nvPr/>
        </p:nvPicPr>
        <p:blipFill>
          <a:blip r:embed="rId3" cstate="print">
            <a:lum bright="-6000" contrast="6000"/>
          </a:blip>
          <a:srcRect/>
          <a:stretch>
            <a:fillRect/>
          </a:stretch>
        </p:blipFill>
        <p:spPr bwMode="auto">
          <a:xfrm>
            <a:off x="5429256" y="1643050"/>
            <a:ext cx="3214710" cy="4470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357422" y="857232"/>
            <a:ext cx="3786214" cy="50006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Осень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1954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г. – Война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в Алжире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40631" y="6286520"/>
            <a:ext cx="3684277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Договор о независимости Алжира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572000" y="6286520"/>
            <a:ext cx="4476750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Провозглашение независимости Алжира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26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Внутренняя и внешняя политика Шарля де Голля</a:t>
            </a:r>
          </a:p>
        </p:txBody>
      </p:sp>
      <p:pic>
        <p:nvPicPr>
          <p:cNvPr id="20483" name="Picture 1027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4531100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484" name="Rectangle 1028"/>
          <p:cNvSpPr>
            <a:spLocks noChangeArrowheads="1"/>
          </p:cNvSpPr>
          <p:nvPr/>
        </p:nvSpPr>
        <p:spPr bwMode="auto">
          <a:xfrm>
            <a:off x="357158" y="3929066"/>
            <a:ext cx="8429684" cy="278608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1958 г. де Голль стал премьером и провел через референдум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Конституцию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превращавшую Францию в президентскую республику. 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Последующий период вошёл 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историю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Франции под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названием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Пятой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республики. 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1960г. Шарль де Голль предоставил независимость всем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колониям, кроме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Алжира, который стал независимым в 1962 г. Правые 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важды пытались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организовать на него покушения, но потерпели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неудачу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1966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г. Франция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вышла из военной организации НАТО.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фоне 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уменьшения зависимости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Франции от США улучшались её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отношения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 СССР.</a:t>
            </a:r>
          </a:p>
          <a:p>
            <a:pPr algn="ctr"/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0485" name="Text Box 1029"/>
          <p:cNvSpPr txBox="1">
            <a:spLocks noChangeArrowheads="1"/>
          </p:cNvSpPr>
          <p:nvPr/>
        </p:nvSpPr>
        <p:spPr bwMode="auto">
          <a:xfrm>
            <a:off x="6114107" y="1142984"/>
            <a:ext cx="1983107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Генерал де Голль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Внутренняя и внешняя политика Шарля де Голля</a:t>
            </a:r>
          </a:p>
        </p:txBody>
      </p:sp>
      <p:pic>
        <p:nvPicPr>
          <p:cNvPr id="21507" name="Picture 3" descr="и27_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285860"/>
            <a:ext cx="3367791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14282" y="1214422"/>
            <a:ext cx="5143536" cy="3886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Франция сделала заметные успехи и в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области экономики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ростом частного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сектора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экономике увеличивались и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капиталовложения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производство.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Правительство поддерживало развитие</a:t>
            </a: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новейших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отраслей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хозяйства и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реконструкцию старых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Всё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это привело к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сдвигам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структуре населения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страны: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уменьшился удельный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ес населения,</a:t>
            </a: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занятого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сельском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хозяйстве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endPara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 увеличилась часть населения, </a:t>
            </a:r>
          </a:p>
          <a:p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занятого в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непроизводственной сфере. На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роизводстве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выросла прослойка рабочих</a:t>
            </a:r>
          </a:p>
          <a:p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высокой квалификации.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5966084" y="5429264"/>
            <a:ext cx="2804614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Сорбонский университет.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Париж.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42844" y="5429264"/>
            <a:ext cx="5393977" cy="92333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Но постепенно в стране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начало нарастать</a:t>
            </a:r>
          </a:p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недовольство авторитарным стилем </a:t>
            </a:r>
          </a:p>
          <a:p>
            <a:pPr algn="ctr"/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руководства, характерным для Ш. Де Голля.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214282" y="5500702"/>
            <a:ext cx="8763000" cy="1071570"/>
          </a:xfr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0" indent="198438">
              <a:lnSpc>
                <a:spcPct val="90000"/>
              </a:lnSpc>
              <a:buFontTx/>
              <a:buNone/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Мощные выступления студентов прошли по всей  Франции.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Безработица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среди молодёжи, авторитарные порядки в студенческих городках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привели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 социальному взрыву. В начале мая 1968 г. была разогнана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студенческая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демонстрация. В ответ студенты заняли Латинский квартал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Парижа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Их лидер,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Кон-Бендит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призвал к решительной борьбе с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капиталистической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системой.</a:t>
            </a:r>
          </a:p>
        </p:txBody>
      </p:sp>
      <p:pic>
        <p:nvPicPr>
          <p:cNvPr id="8198" name="Picture 6" descr="Рисунок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643050"/>
            <a:ext cx="5642923" cy="350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Внутренняя и внешняя политика Шарля де Голля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889297" y="857232"/>
            <a:ext cx="1762534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«Красный май»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 Париже</a:t>
            </a:r>
          </a:p>
        </p:txBody>
      </p:sp>
      <p:pic>
        <p:nvPicPr>
          <p:cNvPr id="8203" name="Picture 11" descr="Рисунок15"/>
          <p:cNvPicPr>
            <a:picLocks noChangeAspect="1" noChangeArrowheads="1"/>
          </p:cNvPicPr>
          <p:nvPr/>
        </p:nvPicPr>
        <p:blipFill>
          <a:blip r:embed="rId3" cstate="print"/>
          <a:srcRect l="29692"/>
          <a:stretch>
            <a:fillRect/>
          </a:stretch>
        </p:blipFill>
        <p:spPr bwMode="auto">
          <a:xfrm>
            <a:off x="357158" y="1000108"/>
            <a:ext cx="2612101" cy="3376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42910" y="4572008"/>
            <a:ext cx="1825625" cy="3385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Д.Кон-Бендит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57158" y="5072074"/>
            <a:ext cx="8558242" cy="1609740"/>
          </a:xfr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198438">
              <a:lnSpc>
                <a:spcPct val="90000"/>
              </a:lnSpc>
              <a:buFontTx/>
              <a:buNone/>
            </a:pP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Жестокость полиции увеличила ряды движения. Во Франции началась всеобщая забастовка, проходившая под социалистическими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лозунгами. Студенты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заняли Сорбонну, театр Одеон и внедрили систему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самоуправления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видя в ней основу будущего справедливого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общества. Генерал 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де Голль потерял контроль над страной. Появились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человеческие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жертвы.</a:t>
            </a:r>
          </a:p>
        </p:txBody>
      </p:sp>
      <p:pic>
        <p:nvPicPr>
          <p:cNvPr id="9223" name="Picture 7" descr="16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838200"/>
            <a:ext cx="6019812" cy="3973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04800" y="228600"/>
            <a:ext cx="85344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Внутренняя и внешняя политика Шарля де Голля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57158" y="2214554"/>
            <a:ext cx="2071702" cy="83099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Демонстрация в Париже.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Май 1968 г.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1326</Words>
  <Application>Microsoft Office PowerPoint</Application>
  <PresentationFormat>Экран (4:3)</PresentationFormat>
  <Paragraphs>134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16</cp:revision>
  <dcterms:modified xsi:type="dcterms:W3CDTF">2013-06-17T19:05:31Z</dcterms:modified>
</cp:coreProperties>
</file>