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9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A0A1FDF-426B-4E0E-9399-130C284F35A3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50817A5-6558-4B5C-A284-2090EA8C58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50;&#1072;&#1090;&#1077;&#1088;&#1080;&#1085;&#1072;\Desktop\170%20&#1083;&#1077;&#1090;%20&#1055;.&#1048;.&#1063;&#1072;&#1081;&#1082;&#1086;&#1074;&#1089;&#1082;&#1086;&#1084;&#1091;\&#1069;&#1087;&#1086;&#1093;&#1072;.mp3" TargetMode="External"/><Relationship Id="rId1" Type="http://schemas.openxmlformats.org/officeDocument/2006/relationships/audio" Target="file:///C:\Users\&#1050;&#1072;&#1090;&#1077;&#1088;&#1080;&#1085;&#1072;\Desktop\&#1063;&#1072;&#1081;&#1082;&#1086;&#1074;&#1089;&#1082;&#1080;&#1081;\&#1063;&#1072;&#1081;&#1082;&#1086;&#1074;&#1089;&#1082;&#1080;&#1081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file:///C:\Users\&#1050;&#1072;&#1090;&#1077;&#1088;&#1080;&#1085;&#1072;\Desktop\170%20&#1083;&#1077;&#1090;%20&#1055;.&#1048;.&#1063;&#1072;&#1081;&#1082;&#1086;&#1074;&#1089;&#1082;&#1086;&#1084;&#1091;\&#1052;&#1072;&#1088;&#1096;%20&#1089;&#1086;&#1083;&#1076;&#1072;&#1090;&#1080;&#1082;&#1086;&#1074;.mp3" TargetMode="External"/><Relationship Id="rId1" Type="http://schemas.openxmlformats.org/officeDocument/2006/relationships/audio" Target="file:///C:\Users\&#1050;&#1072;&#1090;&#1077;&#1088;&#1080;&#1085;&#1072;\Desktop\Tchaik_DetskyAlbom_Pletnev__-.mp3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0;&#1072;&#1090;&#1077;&#1088;&#1080;&#1085;&#1072;\Desktop\170%20&#1083;&#1077;&#1090;%20&#1055;.&#1048;.&#1063;&#1072;&#1081;&#1082;&#1086;&#1074;&#1089;&#1082;&#1086;&#1084;&#1091;\&#1052;&#1072;&#1088;&#1096;%20&#1080;&#1079;%20&#1073;&#1072;&#1083;&#1077;&#1090;&#1072;&#1065;&#1077;&#1083;&#1082;&#1091;&#1085;&#1095;&#1080;&#1082;.mp3" TargetMode="Externa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0;&#1072;&#1090;&#1077;&#1088;&#1080;&#1085;&#1072;\Desktop\170%20&#1083;&#1077;&#1090;%20&#1055;.&#1048;.&#1063;&#1072;&#1081;&#1082;&#1086;&#1074;&#1089;&#1082;&#1086;&#1084;&#1091;\&#1053;&#1077;&#1072;&#1087;&#1086;&#1083;&#1080;&#1090;&#1072;&#1085;&#1089;&#1082;&#1072;&#1103;%20&#1087;&#1077;&#1089;&#1077;&#1085;&#1082;&#1072;.mp3" TargetMode="Externa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0;&#1072;&#1090;&#1077;&#1088;&#1080;&#1085;&#1072;\Desktop\&#1063;&#1072;&#1081;&#1082;&#1086;&#1074;&#1089;&#1082;&#1080;&#1081;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терина\Desktop\Современный горо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5311"/>
            <a:ext cx="8346996" cy="629561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34514"/>
            <a:ext cx="8305800" cy="1122829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6050"/>
            <a:ext cx="7772400" cy="1202533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Monotype Corsiva" pitchFamily="66" charset="0"/>
                <a:ea typeface="Meiryo UI" pitchFamily="34" charset="-128"/>
                <a:cs typeface="Meiryo UI" pitchFamily="34" charset="-128"/>
              </a:rPr>
              <a:t>21 век</a:t>
            </a:r>
            <a:endParaRPr lang="ru-RU" sz="9600" dirty="0">
              <a:solidFill>
                <a:schemeClr val="bg1"/>
              </a:solidFill>
              <a:latin typeface="Monotype Corsiva" pitchFamily="66" charset="0"/>
              <a:ea typeface="Meiryo UI" pitchFamily="34" charset="-128"/>
              <a:cs typeface="Meiryo UI" pitchFamily="34" charset="-128"/>
            </a:endParaRPr>
          </a:p>
        </p:txBody>
      </p:sp>
      <p:pic>
        <p:nvPicPr>
          <p:cNvPr id="6" name="Чайковск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1" y="3218778"/>
            <a:ext cx="299421" cy="299421"/>
          </a:xfrm>
          <a:prstGeom prst="rect">
            <a:avLst/>
          </a:prstGeom>
        </p:spPr>
      </p:pic>
      <p:pic>
        <p:nvPicPr>
          <p:cNvPr id="7" name="Эпох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1" y="3218778"/>
            <a:ext cx="299421" cy="299421"/>
          </a:xfrm>
          <a:prstGeom prst="rect">
            <a:avLst/>
          </a:prstGeom>
        </p:spPr>
      </p:pic>
    </p:spTree>
  </p:cSld>
  <p:clrMapOvr>
    <a:masterClrMapping/>
  </p:clrMapOvr>
  <p:transition advTm="89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2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12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Наука 19 века</a:t>
            </a:r>
            <a:endParaRPr lang="ru-RU" sz="4800" dirty="0">
              <a:solidFill>
                <a:schemeClr val="bg2">
                  <a:lumMod val="1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C:\Users\Катерина\Desktop\Менделее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3672408" cy="4532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Катерина\Desktop\Таблица Менделе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12776"/>
            <a:ext cx="3061126" cy="1961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788024" y="3861048"/>
            <a:ext cx="41044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Менделеев и его таблица химических элементов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8159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Петербург второй половины 19 века</a:t>
            </a:r>
            <a:endParaRPr lang="ru-RU" sz="48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C:\Users\Катерина\Desktop\image_resize.ph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2412074" cy="164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Катерина\Desktop\00000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268760"/>
            <a:ext cx="3099991" cy="1978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C:\Users\Катерина\Desktop\Петер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340768"/>
            <a:ext cx="1617936" cy="2997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Катерина\Desktop\Петербург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56992"/>
            <a:ext cx="2620516" cy="2015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Катерина\Desktop\Петребург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3429000"/>
            <a:ext cx="2657872" cy="1750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C:\Users\Катерина\Desktop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4725144"/>
            <a:ext cx="1441326" cy="166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2" name="Picture 8" descr="C:\Users\Катерина\Desktop\мебе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5229200"/>
            <a:ext cx="1777380" cy="1407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940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Петербург второй половины 19 века</a:t>
            </a:r>
            <a:endParaRPr lang="ru-RU" sz="4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2290" name="Picture 2" descr="C:\Users\Катерина\Desktop\Улица Чайковск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295232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635896" y="1268760"/>
            <a:ext cx="5431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Улица им. П.И.Чайковского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2291" name="Picture 3" descr="C:\Users\Катерина\Desktop\Императорское училищ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132856"/>
            <a:ext cx="3018036" cy="2420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995936" y="4581128"/>
            <a:ext cx="5472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Императорское училище правоведения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Катерина\Desktop\Министерство юстици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149080"/>
            <a:ext cx="2757368" cy="2032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41582" y="6021288"/>
            <a:ext cx="4012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Министерство юстиции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7223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92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Петр Ильич Чайковский</a:t>
            </a:r>
            <a:br>
              <a:rPr lang="ru-RU" sz="54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1840-1893</a:t>
            </a:r>
            <a:endParaRPr lang="ru-RU" sz="54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Катерина\Desktop\Чайковский\Чайк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093727" cy="4320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Катерина\Desktop\0a0c3c6f50bd3b190504c086c0a969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916832"/>
            <a:ext cx="1939677" cy="2664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Катерина\Desktop\autothumbs.ph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356992"/>
            <a:ext cx="1860037" cy="2790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Воткинск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Катерина\Desktop\votkinsk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696744" cy="4703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Семья композитора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Users\Катерина\Desktop\59399_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4608512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Катерина\Desktop\Оркестр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068960"/>
            <a:ext cx="2322984" cy="292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Чайковский в училище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Катерина\Desktop\Чайковский в училищ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6871320" cy="4541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П.И.Чайковский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Users\Катерина\Desktop\Чайковский с женой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2570584" cy="3170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Катерина\Desktop\Чай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276872"/>
            <a:ext cx="5303364" cy="3313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«Детский альбом»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Катерина\Desktop\det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3869779" cy="556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Катерина\Desktop\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060848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Марш деревянных солдатиков</a:t>
            </a:r>
            <a:endParaRPr lang="ru-RU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Users\Катерина\Desktop\Марш солдатиков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700808"/>
            <a:ext cx="4736592" cy="4572000"/>
          </a:xfrm>
          <a:prstGeom prst="rect">
            <a:avLst/>
          </a:prstGeom>
          <a:noFill/>
        </p:spPr>
      </p:pic>
      <p:pic>
        <p:nvPicPr>
          <p:cNvPr id="5" name="Tchaik_DetskyAlbom_Pletnev__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Марш солдатико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Марш солдатико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56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112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latin typeface="Monotype Corsiva" pitchFamily="66" charset="0"/>
              </a:rPr>
              <a:t/>
            </a:r>
            <a:br>
              <a:rPr lang="ru-RU" sz="6600" dirty="0" smtClean="0"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onotype Corsiva" pitchFamily="66" charset="0"/>
              </a:rPr>
              <a:t>ВТОРАЯ ПОЛОВИНА  </a:t>
            </a:r>
            <a:r>
              <a:rPr lang="ru-RU" sz="7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onotype Corsiva" pitchFamily="66" charset="0"/>
              </a:rPr>
              <a:t>19</a:t>
            </a:r>
            <a:r>
              <a:rPr lang="ru-RU" sz="4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onotype Corsiva" pitchFamily="66" charset="0"/>
              </a:rPr>
              <a:t> ВЕКА</a:t>
            </a:r>
            <a:endParaRPr lang="ru-RU" sz="4400" dirty="0">
              <a:solidFill>
                <a:schemeClr val="tx1">
                  <a:lumMod val="50000"/>
                  <a:lumOff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Users\Катерина\Desktop\Революц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394" y="908050"/>
            <a:ext cx="7243211" cy="5187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63888" y="1196752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Революция 1848-1849. Европа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9095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Балет «Щелкунчик»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Users\Катерина\Desktop\Щелкунчик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384701">
            <a:off x="539552" y="1556792"/>
            <a:ext cx="2773360" cy="2120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Катерина\Desktop\Щелкунчик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74013">
            <a:off x="5940152" y="1484784"/>
            <a:ext cx="2770808" cy="2989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Катерина\Desktop\Щелкун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0248">
            <a:off x="3419872" y="3717032"/>
            <a:ext cx="2239888" cy="2947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Марш из балетаЩелкунч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Неаполитанская песенка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Users\Катерина\Desktop\Карнавал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196752"/>
            <a:ext cx="5319848" cy="5367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Неаполитанская песе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/>
              <a:t>Волны блещут бирюзою.</a:t>
            </a:r>
          </a:p>
          <a:p>
            <a:pPr algn="ctr">
              <a:buNone/>
            </a:pPr>
            <a:r>
              <a:rPr lang="ru-RU" sz="2000" dirty="0" smtClean="0"/>
              <a:t>Величавою красою</a:t>
            </a:r>
          </a:p>
          <a:p>
            <a:pPr algn="ctr">
              <a:buNone/>
            </a:pPr>
            <a:r>
              <a:rPr lang="ru-RU" sz="2000" dirty="0" smtClean="0"/>
              <a:t>Нас Неаполь зазывает,</a:t>
            </a:r>
          </a:p>
          <a:p>
            <a:pPr algn="ctr">
              <a:buNone/>
            </a:pPr>
            <a:r>
              <a:rPr lang="ru-RU" sz="2000" dirty="0" smtClean="0"/>
              <a:t>Погостить нас приглашает.</a:t>
            </a:r>
          </a:p>
          <a:p>
            <a:pPr algn="ctr">
              <a:buNone/>
            </a:pPr>
            <a:r>
              <a:rPr lang="ru-RU" sz="2000" dirty="0" smtClean="0"/>
              <a:t>Здесь под синим небом юга</a:t>
            </a:r>
          </a:p>
          <a:p>
            <a:pPr algn="ctr">
              <a:buNone/>
            </a:pPr>
            <a:r>
              <a:rPr lang="ru-RU" sz="2000" dirty="0" smtClean="0"/>
              <a:t>Повстречали мы друг друга. </a:t>
            </a:r>
          </a:p>
          <a:p>
            <a:pPr algn="ctr">
              <a:buNone/>
            </a:pPr>
            <a:r>
              <a:rPr lang="ru-RU" sz="2000" dirty="0" smtClean="0"/>
              <a:t>Наш кораблик дальше мчится</a:t>
            </a:r>
          </a:p>
          <a:p>
            <a:pPr algn="ctr">
              <a:buNone/>
            </a:pPr>
            <a:r>
              <a:rPr lang="ru-RU" sz="2000" dirty="0" smtClean="0"/>
              <a:t>Пена волн вокруг кипит.</a:t>
            </a:r>
          </a:p>
          <a:p>
            <a:pPr algn="ctr">
              <a:buNone/>
            </a:pPr>
            <a:r>
              <a:rPr lang="ru-RU" sz="2000" dirty="0" smtClean="0"/>
              <a:t>Ах, Неаполь, город солнечный и страстный,</a:t>
            </a:r>
          </a:p>
          <a:p>
            <a:pPr algn="ctr">
              <a:buNone/>
            </a:pPr>
            <a:r>
              <a:rPr lang="ru-RU" sz="2000" dirty="0" smtClean="0"/>
              <a:t>Город светлый и прекрасный</a:t>
            </a:r>
          </a:p>
          <a:p>
            <a:pPr algn="ctr">
              <a:buNone/>
            </a:pPr>
            <a:r>
              <a:rPr lang="ru-RU" sz="2000" dirty="0" smtClean="0"/>
              <a:t>Тает в дымке голубой.</a:t>
            </a:r>
          </a:p>
          <a:p>
            <a:pPr algn="ctr">
              <a:buNone/>
            </a:pPr>
            <a:r>
              <a:rPr lang="ru-RU" sz="2000" dirty="0" smtClean="0"/>
              <a:t>Ах, Неаполь, утро пахнет здесь лимоном.</a:t>
            </a:r>
          </a:p>
          <a:p>
            <a:pPr algn="ctr">
              <a:buNone/>
            </a:pPr>
            <a:r>
              <a:rPr lang="ru-RU" sz="2000" dirty="0" smtClean="0"/>
              <a:t>Золотистым медальоном</a:t>
            </a:r>
          </a:p>
          <a:p>
            <a:pPr algn="ctr">
              <a:buNone/>
            </a:pPr>
            <a:r>
              <a:rPr lang="ru-RU" sz="2000" dirty="0" smtClean="0"/>
              <a:t>Кажется Неаполь мой.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Неаполитанская песенка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Конкурс юных исполнителей имени П.И.Чайковского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Катерина\Desktop\170 лет П.И.Чайковскому\Конкур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344816" cy="5084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971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«170 лет тому назад…»</a:t>
            </a:r>
            <a:endParaRPr lang="ru-RU" sz="9600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>
                    <a:lumMod val="50000"/>
                  </a:schemeClr>
                </a:solidFill>
              </a:rPr>
              <a:t>Сочинение - эссе</a:t>
            </a:r>
            <a:endParaRPr lang="ru-RU" sz="4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МАНИФЕСТ К.МАРКСА и Ф.ЭНГЕЛЬСА</a:t>
            </a:r>
            <a:endParaRPr lang="ru-RU" sz="36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Катерина\Desktop\Манифест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050"/>
            <a:ext cx="3960440" cy="518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88024" y="1052736"/>
            <a:ext cx="4355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Переход от капитализма к коммунизму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3789040"/>
            <a:ext cx="46825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«Пролетарии всех стран объединяйтесь!»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9204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КРЫМСКАЯ ВОЙНА</a:t>
            </a:r>
            <a:endParaRPr lang="ru-RU" sz="4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Users\Катерина\Desktop\Крымская вой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7848871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907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Отмена крепостного права. 1861 год</a:t>
            </a:r>
            <a:endParaRPr lang="ru-RU" sz="44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Катерина\Desktop\Отмена крепостн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648072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814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Русско-турецкая война</a:t>
            </a:r>
            <a:endParaRPr lang="ru-RU" sz="54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Users\Катерина\Desktop\Русско-турецкая вой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558" y="1052736"/>
            <a:ext cx="7916883" cy="5043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767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Изобретения 19 века</a:t>
            </a:r>
            <a:endParaRPr lang="ru-RU" sz="54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Users\Катерина\Desktop\теле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45680">
            <a:off x="641461" y="1005187"/>
            <a:ext cx="2288765" cy="2351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Катерина\Desktop\автомоби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908720"/>
            <a:ext cx="2427578" cy="194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Катерина\Desktop\Фотограф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14631">
            <a:off x="6372200" y="1196752"/>
            <a:ext cx="1656184" cy="1357412"/>
          </a:xfrm>
          <a:prstGeom prst="rect">
            <a:avLst/>
          </a:prstGeom>
          <a:noFill/>
        </p:spPr>
      </p:pic>
      <p:pic>
        <p:nvPicPr>
          <p:cNvPr id="7173" name="Picture 5" descr="C:\Users\Катерина\Desktop\граммоф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861048"/>
            <a:ext cx="1992010" cy="2420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C:\Users\Катерина\Desktop\дирижабл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284984"/>
            <a:ext cx="3888432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403648" y="314096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Телефон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2708920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Автомобиль с бензиновым двигателем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1" y="270892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Первая фотография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609329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Граммофон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9872" y="450912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Дирижабль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175" name="Picture 7" descr="C:\Users\Катерина\Desktop\травмва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653136"/>
            <a:ext cx="2641476" cy="1747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3995936" y="544522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Трамвай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9157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Культура второй половины 19 века</a:t>
            </a:r>
            <a:endParaRPr lang="ru-RU" sz="4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Users\Катерина\Desktop\СВ!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2219097" cy="1730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Катерина\Desktop\Литерату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052736"/>
            <a:ext cx="3586584" cy="2395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843808" y="3429000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Писатели Тургенев, Толстой, Островский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196" name="Picture 4" descr="C:\Users\Катерина\Desktop\Могучая куч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17243">
            <a:off x="564961" y="3643294"/>
            <a:ext cx="1703044" cy="2617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Катерина\Desktop\Чайковск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970320"/>
            <a:ext cx="1616968" cy="2453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283968" y="4725144"/>
            <a:ext cx="41764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Сообщество композиторов «Могучая кучка» и П.И.Чайковский</a:t>
            </a:r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  <p:transition advTm="8908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Живопись 19 века</a:t>
            </a:r>
            <a:endParaRPr lang="ru-RU" sz="4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218" name="Picture 2" descr="C:\Users\Катерина\Desktop\Репин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0"/>
            <a:ext cx="7920879" cy="4968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23427" y="5373216"/>
            <a:ext cx="5817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Репин. «Бурлаки на Волге»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Чайковски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1623">
    <p:wheel spokes="3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202</TotalTime>
  <Words>206</Words>
  <Application>Microsoft Office PowerPoint</Application>
  <PresentationFormat>Экран (4:3)</PresentationFormat>
  <Paragraphs>55</Paragraphs>
  <Slides>24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21 век</vt:lpstr>
      <vt:lpstr> ВТОРАЯ ПОЛОВИНА  19 ВЕКА</vt:lpstr>
      <vt:lpstr>МАНИФЕСТ К.МАРКСА и Ф.ЭНГЕЛЬСА</vt:lpstr>
      <vt:lpstr>КРЫМСКАЯ ВОЙНА</vt:lpstr>
      <vt:lpstr>Отмена крепостного права. 1861 год</vt:lpstr>
      <vt:lpstr>Русско-турецкая война</vt:lpstr>
      <vt:lpstr>Изобретения 19 века</vt:lpstr>
      <vt:lpstr>Культура второй половины 19 века</vt:lpstr>
      <vt:lpstr>Живопись 19 века</vt:lpstr>
      <vt:lpstr>Наука 19 века</vt:lpstr>
      <vt:lpstr>Петербург второй половины 19 века</vt:lpstr>
      <vt:lpstr>Петербург второй половины 19 века</vt:lpstr>
      <vt:lpstr>Петр Ильич Чайковский 1840-1893</vt:lpstr>
      <vt:lpstr>Воткинск</vt:lpstr>
      <vt:lpstr>Семья композитора</vt:lpstr>
      <vt:lpstr>Чайковский в училище</vt:lpstr>
      <vt:lpstr>П.И.Чайковский</vt:lpstr>
      <vt:lpstr>«Детский альбом»</vt:lpstr>
      <vt:lpstr>Марш деревянных солдатиков</vt:lpstr>
      <vt:lpstr>Балет «Щелкунчик»</vt:lpstr>
      <vt:lpstr>Неаполитанская песенка</vt:lpstr>
      <vt:lpstr>Неаполитанская песенка</vt:lpstr>
      <vt:lpstr>Конкурс юных исполнителей имени П.И.Чайковского</vt:lpstr>
      <vt:lpstr>Сочинение - эссе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Катерина</dc:creator>
  <cp:lastModifiedBy>Николай</cp:lastModifiedBy>
  <cp:revision>29</cp:revision>
  <dcterms:created xsi:type="dcterms:W3CDTF">2011-09-04T10:55:05Z</dcterms:created>
  <dcterms:modified xsi:type="dcterms:W3CDTF">2013-06-10T06:45:49Z</dcterms:modified>
</cp:coreProperties>
</file>