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81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816F8-5A10-443B-A970-1529DD0DD09E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08547-25E4-4347-94F3-124818E18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86762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80E2C-B347-4C83-BDEF-1D85B250C26C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9C9B9-A761-4262-A9FA-89E056099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50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53FF9-DFD2-4EEC-BD4C-2130190F09CB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455A4-B986-405E-B001-87E2336F8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473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EFDD7-B809-4FAB-A19B-97A6B6FCDA96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0F8BF-6805-483C-BF74-3F2631C59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9283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4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DF520-46F1-4CC1-9449-C940F3FCCA8E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A1E2F-7BE4-47B9-92D0-B727738E3C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9202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DCB60-5548-4442-81CA-FCE896F5C483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68611-B11A-4E84-A078-E1F12EAAA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5413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749D3-AEB5-4828-AD3D-C38364D8E79B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990E0-E39A-4C46-831E-DDB88BD42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4226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C0C6B-D162-4ACA-BB9B-D182CC6CBB9B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FC3A8-5DAF-4299-BB7A-F155108F4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462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FCD58-A447-4954-AC72-F7EEC9B7B60C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F96A7-2391-4164-A4CB-6AF036AF2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6005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583C7-06F3-4EE9-9067-BB4446C95F0A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99E91-9781-4D14-8674-ECFFF3E9CE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854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893CC-1DB5-486B-9AA9-A010FF34C0BD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91D11-963C-44DB-91AA-EEEECEE7A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51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2C4445-522C-42E2-80B5-5A7FC120E743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D0434D-4FCB-492A-9C5F-F9124C7A2A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37" r:id="rId2"/>
    <p:sldLayoutId id="2147483744" r:id="rId3"/>
    <p:sldLayoutId id="2147483738" r:id="rId4"/>
    <p:sldLayoutId id="2147483745" r:id="rId5"/>
    <p:sldLayoutId id="2147483739" r:id="rId6"/>
    <p:sldLayoutId id="2147483740" r:id="rId7"/>
    <p:sldLayoutId id="2147483746" r:id="rId8"/>
    <p:sldLayoutId id="2147483747" r:id="rId9"/>
    <p:sldLayoutId id="2147483741" r:id="rId10"/>
    <p:sldLayoutId id="21474837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eaLnBrk="0" fontAlgn="base" hangingPunct="0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eaLnBrk="0" fontAlgn="base" hangingPunct="0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412776"/>
            <a:ext cx="7772400" cy="4905728"/>
          </a:xfrm>
          <a:ln>
            <a:miter lim="800000"/>
            <a:headEnd/>
            <a:tailEnd/>
          </a:ln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Архитектура классицизма </a:t>
            </a:r>
            <a:b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России</a:t>
            </a:r>
            <a:b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МХК 11 класс</a:t>
            </a:r>
            <a:br>
              <a:rPr lang="ru-RU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   Андриевский     Артем    Юрьевич</a:t>
            </a:r>
            <a:br>
              <a:rPr lang="ru-RU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«Дубровская СОШ»</a:t>
            </a:r>
            <a: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179388" y="5805488"/>
            <a:ext cx="8475662" cy="566737"/>
          </a:xfrm>
        </p:spPr>
        <p:txBody>
          <a:bodyPr/>
          <a:lstStyle/>
          <a:p>
            <a:pPr algn="ctr" eaLnBrk="1" hangingPunct="1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Петровский  дворец.  1775 – 1782  гг.Москва.</a:t>
            </a:r>
            <a:br>
              <a:rPr lang="ru-RU" sz="3200" smtClean="0">
                <a:latin typeface="Times New Roman" pitchFamily="18" charset="0"/>
                <a:cs typeface="Times New Roman" pitchFamily="18" charset="0"/>
              </a:rPr>
            </a:br>
            <a:endParaRPr 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User\Рабочий стол\petrovski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74961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395288" y="5300663"/>
            <a:ext cx="8569325" cy="1143000"/>
          </a:xfrm>
        </p:spPr>
        <p:txBody>
          <a:bodyPr/>
          <a:lstStyle/>
          <a:p>
            <a:pPr algn="ctr" eaLnBrk="1" hangingPunct="1"/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Дворец также называли подъездным. Выстроен он был в память о победе в русско-турецкой войне 1768-1774 годов. Сейчас- Дом приемов Правительства Москвы</a:t>
            </a:r>
          </a:p>
        </p:txBody>
      </p:sp>
      <p:pic>
        <p:nvPicPr>
          <p:cNvPr id="1027" name="Picture 3" descr="C:\Documents and Settings\User\Рабочий стол\Петровский-путевой-дворец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188913"/>
            <a:ext cx="8680450" cy="48958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5"/>
          <p:cNvSpPr>
            <a:spLocks noGrp="1"/>
          </p:cNvSpPr>
          <p:nvPr>
            <p:ph sz="half" idx="2"/>
          </p:nvPr>
        </p:nvSpPr>
        <p:spPr>
          <a:xfrm>
            <a:off x="4267200" y="404813"/>
            <a:ext cx="4625975" cy="619283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Карл Иванович Росси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(1775—1849) — российский архитектор итальянского происхождения, автор многих зданий и архитектурных ансамблей в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Санкт-Петербурге и его окрестностях.</a:t>
            </a:r>
          </a:p>
        </p:txBody>
      </p:sp>
      <p:pic>
        <p:nvPicPr>
          <p:cNvPr id="2050" name="Picture 2" descr="C:\Documents and Settings\User\Рабочий стол\ross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549275"/>
            <a:ext cx="4081463" cy="49672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4"/>
          <p:cNvSpPr>
            <a:spLocks noGrp="1"/>
          </p:cNvSpPr>
          <p:nvPr>
            <p:ph type="title"/>
          </p:nvPr>
        </p:nvSpPr>
        <p:spPr>
          <a:xfrm>
            <a:off x="468313" y="5157788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Михайловский Дворец.</a:t>
            </a:r>
            <a:br>
              <a:rPr lang="ru-RU" sz="32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Санкт- Петербург. 1817-1825гг.</a:t>
            </a:r>
            <a:br>
              <a:rPr lang="ru-RU" sz="32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Сейчас- Русский музей</a:t>
            </a:r>
          </a:p>
        </p:txBody>
      </p:sp>
      <p:pic>
        <p:nvPicPr>
          <p:cNvPr id="3074" name="Picture 2" descr="C:\Documents and Settings\User\Рабочий стол\rusmuseum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71550" y="115888"/>
            <a:ext cx="7129463" cy="47561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8313" y="5715000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Александринский театр.</a:t>
            </a:r>
            <a:br>
              <a:rPr lang="ru-RU" sz="32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Санкт- Петербург. 1832 г.</a:t>
            </a:r>
          </a:p>
        </p:txBody>
      </p:sp>
      <p:pic>
        <p:nvPicPr>
          <p:cNvPr id="4098" name="Picture 2" descr="C:\Documents and Settings\User\Рабочий стол\alexandri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16013" y="188913"/>
            <a:ext cx="7038975" cy="53832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5013325"/>
            <a:ext cx="7467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Здание главного штаба.</a:t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Санкт- Петербург 1819-1829гг.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User\Рабочий стол\double-arc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9" r="1025" b="1025"/>
          <a:stretch>
            <a:fillRect/>
          </a:stretch>
        </p:blipFill>
        <p:spPr>
          <a:xfrm>
            <a:off x="1187450" y="0"/>
            <a:ext cx="6948488" cy="518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692150"/>
            <a:ext cx="4233862" cy="5462588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Анри́ Луи́ Огю́ст Рика́р де Монферра́н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1786—1858) —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 архитектор.</a:t>
            </a:r>
          </a:p>
          <a:p>
            <a:pPr algn="ctr" eaLnBrk="1" hangingPunct="1"/>
            <a:endParaRPr lang="vi-VN" sz="2400" b="1" i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На русский манер называли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 Август Августович Монферран 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и 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vi-VN" sz="2400" b="1" i="1" smtClean="0">
                <a:latin typeface="Times New Roman" pitchFamily="18" charset="0"/>
                <a:cs typeface="Times New Roman" pitchFamily="18" charset="0"/>
              </a:rPr>
              <a:t>Август Антонович Монферран.</a:t>
            </a:r>
            <a:endParaRPr lang="ru-RU" sz="2400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User\Рабочий стол\monferan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1341438"/>
            <a:ext cx="4545012" cy="36718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550" y="5300663"/>
            <a:ext cx="7467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latin typeface="Times New Roman" pitchFamily="18" charset="0"/>
                <a:cs typeface="Times New Roman" pitchFamily="18" charset="0"/>
              </a:rPr>
              <a:t>Александровская колонна. Санкт- Петербург. Дворцовая площадь. 1834г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C:\Documents and Settings\User\Рабочий стол\06mar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11413" y="104775"/>
            <a:ext cx="4105275" cy="5481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07950" y="4724400"/>
            <a:ext cx="8928100" cy="2133600"/>
          </a:xfrm>
        </p:spPr>
        <p:txBody>
          <a:bodyPr/>
          <a:lstStyle/>
          <a:p>
            <a:pPr algn="ctr" eaLnBrk="1" hangingPunct="1"/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Пьедестал колонны, лицевая сторона (обращённая к Зимнему Дворцу). </a:t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На барельефе — две крылатые женские фигуры держат доску с надписью: </a:t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« Александру I благодарная Россия», </a:t>
            </a:r>
            <a:br>
              <a:rPr lang="ru-RU" sz="20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smtClean="0">
                <a:latin typeface="Times New Roman" pitchFamily="18" charset="0"/>
                <a:cs typeface="Times New Roman" pitchFamily="18" charset="0"/>
              </a:rPr>
              <a:t>под ними доспехи русских витязей, по обеим сторонам от доспехов — фигуры, олицетворяющие реки Вислу и Неман </a:t>
            </a:r>
          </a:p>
        </p:txBody>
      </p:sp>
      <p:pic>
        <p:nvPicPr>
          <p:cNvPr id="9218" name="Picture 2" descr="C:\Documents and Settings\User\Рабочий стол\800px-Барельеф_на_пьедестале_Александровской_колонн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47813" y="115888"/>
            <a:ext cx="6048375" cy="45370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2195513" y="5732463"/>
            <a:ext cx="4498975" cy="838200"/>
          </a:xfrm>
        </p:spPr>
        <p:txBody>
          <a:bodyPr>
            <a:normAutofit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Ангел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на Александровской колонне.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 descr="C:\Documents and Settings\User\Рабочий стол\534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771775" y="333375"/>
            <a:ext cx="3168650" cy="5181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7772400" cy="12382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Характерные  черты  архитектуры  классицизма</a:t>
            </a:r>
            <a:r>
              <a:rPr lang="ru-RU" b="1" i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484313"/>
            <a:ext cx="8496300" cy="5184775"/>
          </a:xfrm>
        </p:spPr>
        <p:txBody>
          <a:bodyPr>
            <a:normAutofit lnSpcReduction="10000"/>
          </a:bodyPr>
          <a:lstStyle/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Ориентация  на  лучшие  достижения античной  культуры – греческую  ордерную  систему, строгую  симметрию,  чёткую  соразмерность  частей  и  их  подчиненность  общему  замыслу.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Господство  простых  и  ясных  форм.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Спокойная  гармония  пропорций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Предпочтение  отдается прямым  линиям.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Простота  и  благородство  отделки.</a:t>
            </a:r>
          </a:p>
          <a:p>
            <a:pPr marL="420624" indent="-384048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Практичность  и  целесообразность.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6"/>
          <p:cNvSpPr>
            <a:spLocks noGrp="1"/>
          </p:cNvSpPr>
          <p:nvPr>
            <p:ph type="title"/>
          </p:nvPr>
        </p:nvSpPr>
        <p:spPr>
          <a:xfrm>
            <a:off x="1187450" y="5373688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Исаа́киевский собо́р.</a:t>
            </a:r>
            <a:br>
              <a:rPr lang="ru-RU" sz="32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 Санкт- Петербург. 1818-1858гг.</a:t>
            </a:r>
            <a:endParaRPr lang="ru-RU" sz="3200" smtClean="0"/>
          </a:p>
        </p:txBody>
      </p:sp>
      <p:pic>
        <p:nvPicPr>
          <p:cNvPr id="10242" name="Picture 2" descr="C:\Documents and Settings\User\Рабочий стол\Исаакиевский собор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76375" y="260350"/>
            <a:ext cx="6188075" cy="46418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4941888"/>
            <a:ext cx="8713787" cy="17176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Исаа́киевский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собо́р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(официальное название — собор преподобного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Исаакия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Далматского) — крупнейший православный храм Санкт-Петербурга. </a:t>
            </a:r>
            <a:b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Расположен на Исаакиевской площади. Имеет статус музея.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Documents and Settings\User\Рабочий стол\isaakievsky-sobor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63713" y="260350"/>
            <a:ext cx="5832475" cy="43513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Источник:</a:t>
            </a:r>
            <a:r>
              <a:rPr lang="en-US" sz="3200" b="1" i="1" smtClean="0">
                <a:latin typeface="Times New Roman" pitchFamily="18" charset="0"/>
                <a:cs typeface="Times New Roman" pitchFamily="18" charset="0"/>
              </a:rPr>
              <a:t> ru.wikipedia.org</a:t>
            </a:r>
            <a:endParaRPr lang="ru-RU" sz="3200" b="1" i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C:\Documents and Settings\User\Рабочий стол\Wikipedia-logo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828800" y="1600200"/>
            <a:ext cx="4724400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/>
              <a:t>Русские архитекторы классицизма</a:t>
            </a:r>
            <a:endParaRPr lang="ru-RU" dirty="0"/>
          </a:p>
        </p:txBody>
      </p:sp>
      <p:pic>
        <p:nvPicPr>
          <p:cNvPr id="4" name="Picture 2" descr="C:\Documents and Settings\User\Рабочий стол\b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2075" y="1773238"/>
            <a:ext cx="4967288" cy="3743325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19700" y="1412875"/>
            <a:ext cx="3657600" cy="4525963"/>
          </a:xfrm>
        </p:spPr>
        <p:txBody>
          <a:bodyPr>
            <a:normAutofit lnSpcReduction="10000"/>
          </a:bodyPr>
          <a:lstStyle/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Василий Иванович Баженов</a:t>
            </a:r>
          </a:p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(1738-1799).</a:t>
            </a:r>
          </a:p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Русский архитектор, художник, теоретик архитектуры и педагог, представитель классицизма.</a:t>
            </a:r>
          </a:p>
          <a:p>
            <a:pPr marL="420624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Член Российской академии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5516563"/>
            <a:ext cx="8893175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Дворцовый ансамбль  в  Царицыно.  1775 – 1785  гг.  Москва. </a:t>
            </a: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5" descr="C:\Documents and Settings\User\Рабочий стол\ccc84dc6802d6d7cf0c4396a657782e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9563" y="188913"/>
            <a:ext cx="8583612" cy="518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6978728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303838" cy="3455988"/>
          </a:xfrm>
        </p:spPr>
      </p:pic>
      <p:pic>
        <p:nvPicPr>
          <p:cNvPr id="1029" name="Picture 5" descr="C:\Documents and Settings\User\Рабочий стол\_DSC649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19475" y="2924175"/>
            <a:ext cx="5724525" cy="39338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4"/>
          <p:cNvSpPr>
            <a:spLocks noGrp="1"/>
          </p:cNvSpPr>
          <p:nvPr>
            <p:ph type="title"/>
          </p:nvPr>
        </p:nvSpPr>
        <p:spPr>
          <a:xfrm>
            <a:off x="250825" y="4365625"/>
            <a:ext cx="8893175" cy="3063875"/>
          </a:xfrm>
        </p:spPr>
        <p:txBody>
          <a:bodyPr/>
          <a:lstStyle/>
          <a:p>
            <a:pPr algn="ctr" eaLnBrk="1" hangingPunct="1"/>
            <a:r>
              <a:rPr lang="ru-RU" sz="3100" b="1" i="1" smtClean="0">
                <a:latin typeface="Times New Roman" pitchFamily="18" charset="0"/>
                <a:cs typeface="Times New Roman" pitchFamily="18" charset="0"/>
              </a:rPr>
              <a:t>Пашков  дом.  1784 – 1788 гг. Москва.</a:t>
            </a:r>
            <a:br>
              <a:rPr lang="ru-RU" sz="3100" b="1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smtClean="0">
                <a:latin typeface="Times New Roman" pitchFamily="18" charset="0"/>
                <a:cs typeface="Times New Roman" pitchFamily="18" charset="0"/>
              </a:rPr>
              <a:t> одно из самых знаменитых классицистических зданий Москвы, ныне принадлежащее Российской государственной библиотеке. </a:t>
            </a:r>
            <a:r>
              <a:rPr lang="ru-RU" sz="9600" b="1" i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b="1" i="1" smtClean="0"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  <p:pic>
        <p:nvPicPr>
          <p:cNvPr id="2" name="Picture 2" descr="C:\Documents and Settings\User\Рабочий стол\photoreport_20_983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79613" y="260350"/>
            <a:ext cx="5667375" cy="43068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5"/>
          <p:cNvSpPr>
            <a:spLocks noGrp="1"/>
          </p:cNvSpPr>
          <p:nvPr>
            <p:ph sz="half" idx="2"/>
          </p:nvPr>
        </p:nvSpPr>
        <p:spPr>
          <a:xfrm>
            <a:off x="4591050" y="549275"/>
            <a:ext cx="4552950" cy="5576888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Матвей Федорович Казаков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200" b="1" i="1" smtClean="0">
                <a:latin typeface="Times New Roman" pitchFamily="18" charset="0"/>
                <a:cs typeface="Times New Roman" pitchFamily="18" charset="0"/>
              </a:rPr>
              <a:t>(1738— 1812) — московский архитектор, который в годы правления Екатерины II перестроил центр Москвы.</a:t>
            </a:r>
          </a:p>
        </p:txBody>
      </p:sp>
      <p:pic>
        <p:nvPicPr>
          <p:cNvPr id="2050" name="Picture 2" descr="C:\Documents and Settings\User\Рабочий стол\kazako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908050"/>
            <a:ext cx="4133850" cy="46085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>
          <a:xfrm>
            <a:off x="971550" y="5373688"/>
            <a:ext cx="7467600" cy="1143000"/>
          </a:xfrm>
        </p:spPr>
        <p:txBody>
          <a:bodyPr/>
          <a:lstStyle/>
          <a:p>
            <a:pPr algn="ctr" eaLnBrk="1" hangingPunct="1"/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Здание Сената в Кремле. 1783г</a:t>
            </a:r>
            <a:r>
              <a:rPr lang="ru-RU" smtClean="0"/>
              <a:t>.</a:t>
            </a:r>
          </a:p>
        </p:txBody>
      </p:sp>
      <p:pic>
        <p:nvPicPr>
          <p:cNvPr id="3074" name="Picture 2" descr="C:\Documents and Settings\User\Рабочий стол\здание-сената-в-кремле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87450" y="166688"/>
            <a:ext cx="7056438" cy="53625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61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780088" cy="3860800"/>
          </a:xfrm>
        </p:spPr>
      </p:pic>
      <p:pic>
        <p:nvPicPr>
          <p:cNvPr id="4100" name="Picture 4" descr="C:\Documents and Settings\User\Рабочий стол\37_442_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67375" y="2332038"/>
            <a:ext cx="3476625" cy="45259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154</TotalTime>
  <Words>225</Words>
  <Application>Microsoft Office PowerPoint</Application>
  <PresentationFormat>Экран (4:3)</PresentationFormat>
  <Paragraphs>41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Техническая</vt:lpstr>
      <vt:lpstr>Архитектура классицизма  в России   МХК 11 класс Учитель:    Андриевский     Артем    Юрьевич МОУ «Дубровская СОШ» </vt:lpstr>
      <vt:lpstr>Характерные  черты  архитектуры  классицизма:</vt:lpstr>
      <vt:lpstr>Русские архитекторы классицизма</vt:lpstr>
      <vt:lpstr> Дворцовый ансамбль  в  Царицыно.  1775 – 1785  гг.  Москва.  </vt:lpstr>
      <vt:lpstr>Слайд 5</vt:lpstr>
      <vt:lpstr>Пашков  дом.  1784 – 1788 гг. Москва.  одно из самых знаменитых классицистических зданий Москвы, ныне принадлежащее Российской государственной библиотеке.  </vt:lpstr>
      <vt:lpstr>Слайд 7</vt:lpstr>
      <vt:lpstr>Здание Сената в Кремле. 1783г.</vt:lpstr>
      <vt:lpstr>Слайд 9</vt:lpstr>
      <vt:lpstr> Петровский  дворец.  1775 – 1782  гг.Москва. </vt:lpstr>
      <vt:lpstr>Дворец также называли подъездным. Выстроен он был в память о победе в русско-турецкой войне 1768-1774 годов. Сейчас- Дом приемов Правительства Москвы</vt:lpstr>
      <vt:lpstr>Слайд 12</vt:lpstr>
      <vt:lpstr>Михайловский Дворец.  Санкт- Петербург. 1817-1825гг.  Сейчас- Русский музей</vt:lpstr>
      <vt:lpstr>Александринский театр.  Санкт- Петербург. 1832 г.</vt:lpstr>
      <vt:lpstr>  Здание главного штаба.  Санкт- Петербург 1819-1829гг.</vt:lpstr>
      <vt:lpstr>Слайд 16</vt:lpstr>
      <vt:lpstr>  Александровская колонна. Санкт- Петербург. Дворцовая площадь. 1834г. </vt:lpstr>
      <vt:lpstr>Пьедестал колонны, лицевая сторона (обращённая к Зимнему Дворцу).  На барельефе — две крылатые женские фигуры держат доску с надписью:  « Александру I благодарная Россия»,  под ними доспехи русских витязей, по обеим сторонам от доспехов — фигуры, олицетворяющие реки Вислу и Неман </vt:lpstr>
      <vt:lpstr>Слайд 19</vt:lpstr>
      <vt:lpstr>Исаа́киевский собо́р.  Санкт- Петербург. 1818-1858гг.</vt:lpstr>
      <vt:lpstr>Исаа́киевский собо́р  (официальное название — собор преподобного Исаакия Далматского) — крупнейший православный храм Санкт-Петербурга.  Расположен на Исаакиевской площади. Имеет статус музея.</vt:lpstr>
      <vt:lpstr>Источник: ru.wikipedia.org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Архитектура классицизма  в России</dc:title>
  <dc:creator>WiZaRd</dc:creator>
  <cp:lastModifiedBy>Николай</cp:lastModifiedBy>
  <cp:revision>26</cp:revision>
  <dcterms:created xsi:type="dcterms:W3CDTF">2012-10-12T09:18:45Z</dcterms:created>
  <dcterms:modified xsi:type="dcterms:W3CDTF">2013-01-30T11:23:59Z</dcterms:modified>
</cp:coreProperties>
</file>