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6" r:id="rId10"/>
    <p:sldId id="263" r:id="rId11"/>
    <p:sldId id="264" r:id="rId12"/>
    <p:sldId id="268" r:id="rId13"/>
    <p:sldId id="265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229600" cy="220980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Семь чудес света.</a:t>
            </a:r>
            <a:r>
              <a:rPr lang="ru-RU" dirty="0" smtClean="0"/>
              <a:t> </a:t>
            </a:r>
            <a:r>
              <a:rPr lang="ru-RU" sz="7200" dirty="0" smtClean="0">
                <a:solidFill>
                  <a:srgbClr val="FF0000"/>
                </a:solidFill>
              </a:rPr>
              <a:t>Александрийский маяк.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5445224"/>
            <a:ext cx="6560234" cy="1257672"/>
          </a:xfrm>
        </p:spPr>
        <p:txBody>
          <a:bodyPr/>
          <a:lstStyle/>
          <a:p>
            <a:r>
              <a:rPr lang="ru-RU" dirty="0" smtClean="0"/>
              <a:t>Учитель истории МОУ «СОШ с. Широкое» Д.А.Шептала</a:t>
            </a:r>
            <a:endParaRPr lang="ru-RU" dirty="0"/>
          </a:p>
        </p:txBody>
      </p:sp>
      <p:pic>
        <p:nvPicPr>
          <p:cNvPr id="14338" name="Picture 2" descr="http://t1.gstatic.com/images?q=tbn:ANd9GcSsVDjxylYNIZi33ftAAyXKlPWT2U9BkJNprFLtabCEs3Re_Im6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1592"/>
            <a:ext cx="4464496" cy="3303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646237"/>
            <a:ext cx="4329114" cy="45262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Это была 40-метровая восьмигранная призма-башня, облицованная белым мрамором. Верхняя (третья) часть маяка была сооружена в форме цилиндрической колоннады — 8 колонн несли купол, увенчанный 8-метровой бронзовой фигурой повелителя морей Посейдона (или статуей Зевса Спасителя).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Направляющий свет</a:t>
            </a:r>
            <a:endParaRPr lang="ru-RU" dirty="0"/>
          </a:p>
        </p:txBody>
      </p:sp>
      <p:pic>
        <p:nvPicPr>
          <p:cNvPr id="32770" name="Picture 2" descr="http://intur.info/images/faro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84" y="1714488"/>
            <a:ext cx="3444944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Отполированные бронзовые зеркала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4829180" cy="45262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Чтобы поддерживать пламя, требовалось большое количество топлива. Дерево привозили по спиральному пандусу на телегах, запряжённых мулами. За пламенем стояли бронзовые пластины, направлявшие свет в море.</a:t>
            </a:r>
            <a:endParaRPr lang="ru-RU" dirty="0"/>
          </a:p>
        </p:txBody>
      </p:sp>
      <p:pic>
        <p:nvPicPr>
          <p:cNvPr id="33794" name="Picture 2" descr="http://img0.liveinternet.ru/images/attach/c/1/60/732/60732269_Aleksandriyskiy_may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6" y="1714488"/>
            <a:ext cx="3429028" cy="2449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Dimon2000\Desktop\1264173964_003 копия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244" y="642918"/>
            <a:ext cx="7480094" cy="371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4786322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Изображение Александрийского маяка на монетах.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Гибель маяка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К  XII веку н. э. александрийская бухта настолько заполнилась илом, что корабли больше не могли ею пользоваться. Маяк пришёл в упадок. Бронзовые пластины, служившие зеркалами, вероятно, переплавили на монеты. В XIV веке маяк был полностью уничтожен землетрясением. Несколькими годами позже мусульмане использовали его обломки, чтобы построить военную крепость </a:t>
            </a:r>
            <a:r>
              <a:rPr lang="ru-RU" dirty="0" err="1" smtClean="0"/>
              <a:t>Кайт-Бей</a:t>
            </a:r>
            <a:r>
              <a:rPr lang="ru-RU" dirty="0" smtClean="0"/>
              <a:t>. Крепость впоследствии не раз перестраивалась и до сих пор стоит на месте первого в мире маяка.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Крепость </a:t>
            </a:r>
            <a:r>
              <a:rPr lang="ru-RU" dirty="0" err="1" smtClean="0"/>
              <a:t>Кайт-Бей</a:t>
            </a:r>
            <a:endParaRPr lang="ru-RU" dirty="0"/>
          </a:p>
        </p:txBody>
      </p:sp>
      <p:pic>
        <p:nvPicPr>
          <p:cNvPr id="38914" name="Picture 2" descr="http://www.egypt-africa.ru/wp-content/uploadsrz/2010/04/%D0%9A%D1%80%D0%B5%D0%BF%D0%BE%D1%81%D1%82%D1%8C-%D0%9A%D0%B0%D0%B9%D1%82-%D0%91%D0%B5%D0%B9-300x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208" y="2000240"/>
            <a:ext cx="7770444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Александрийский маяк</a:t>
            </a:r>
            <a:r>
              <a:rPr lang="ru-RU" dirty="0" smtClean="0"/>
              <a:t> — одно из 7 чудес света, был построен в III веке до н. э., чтобы корабли могли благополучно миновать рифы на пути в александрийскую бухту. Ночью им помогало в этом отражение языков пламени, а днём — столб дыма. Это был первый в мире маяк, и простоял он почти тысячу лет, но в 796 г. н. э. был сильно поврежден землетрясением. Впоследствии пришедшие в Египет арабы пытались восстановить его, и к XIV в. высота маяка составляла около 30 м. В конце XV в. султан </a:t>
            </a:r>
            <a:r>
              <a:rPr lang="ru-RU" dirty="0" err="1" smtClean="0"/>
              <a:t>Кайт-бей</a:t>
            </a:r>
            <a:r>
              <a:rPr lang="ru-RU" dirty="0" smtClean="0"/>
              <a:t> воздвиг на месте маяка крепость, которая стоит и сейчас.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Остров и маяк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115328" cy="192563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Маяк был построен на маленьком острове </a:t>
            </a:r>
            <a:r>
              <a:rPr lang="ru-RU" dirty="0" err="1" smtClean="0"/>
              <a:t>Фарос</a:t>
            </a:r>
            <a:r>
              <a:rPr lang="ru-RU" dirty="0" smtClean="0"/>
              <a:t> в Средиземном море, около берегов Александрии. Этот оживлённый порт основал Александр Великий во время посещения Египта в 332 г. до н. э.</a:t>
            </a:r>
            <a:endParaRPr lang="ru-RU" dirty="0"/>
          </a:p>
        </p:txBody>
      </p:sp>
      <p:pic>
        <p:nvPicPr>
          <p:cNvPr id="27650" name="Picture 2" descr="http://moikompas.ru/img/compas/2008-03-01/aleksandriiskiimayak/68796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54" y="3357562"/>
            <a:ext cx="4762500" cy="3200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4757742" cy="485459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 Сооружение назвали по имени острова. На его строительство должно было уйти 20 лет, а завершён он был около 283 г. до н. э., во времена правления Птолемея II, царя Египта. Строительство этого гигантского сооружения длилось всего 5 лет. Архитектор — </a:t>
            </a:r>
            <a:r>
              <a:rPr lang="ru-RU" dirty="0" err="1" smtClean="0"/>
              <a:t>Сострат</a:t>
            </a:r>
            <a:r>
              <a:rPr lang="ru-RU" dirty="0" smtClean="0"/>
              <a:t> </a:t>
            </a:r>
            <a:r>
              <a:rPr lang="ru-RU" dirty="0" err="1" smtClean="0"/>
              <a:t>Книдский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Остров и маяк</a:t>
            </a:r>
            <a:endParaRPr lang="ru-RU" dirty="0"/>
          </a:p>
        </p:txBody>
      </p:sp>
      <p:pic>
        <p:nvPicPr>
          <p:cNvPr id="28674" name="Picture 2" descr="http://t2.gstatic.com/images?q=tbn:ANd9GcQYf08-YARFNMYeoq8Ks_ia0LPWWOnLr6V_jWWs4HQkDx6t-ZZ8ddTzYE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714488"/>
            <a:ext cx="2419358" cy="3755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786446" y="557214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Царь Египта Птолемей </a:t>
            </a:r>
            <a:r>
              <a:rPr lang="en-US" dirty="0" smtClean="0"/>
              <a:t>II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 башни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646237"/>
            <a:ext cx="4043362" cy="4526280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 smtClean="0"/>
              <a:t>Фаросский</a:t>
            </a:r>
            <a:r>
              <a:rPr lang="ru-RU" dirty="0" smtClean="0"/>
              <a:t> маяк состоял из трёх мраморных башен, стоявших на основании из массивных каменных блоков. Первая башня была прямоугольной, в ней находились комнаты, в которых жили рабочие и солдаты.</a:t>
            </a:r>
            <a:endParaRPr lang="ru-RU" dirty="0"/>
          </a:p>
        </p:txBody>
      </p:sp>
      <p:pic>
        <p:nvPicPr>
          <p:cNvPr id="29698" name="Picture 2" descr="http://t2.gstatic.com/images?q=tbn:ANd9GcT_99obxmxgire8-HTtWcNOXkuzy3SdlSfJOCIF0uJAXIhPPYj3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3135245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3971924" cy="4526280"/>
          </a:xfrm>
        </p:spPr>
        <p:txBody>
          <a:bodyPr/>
          <a:lstStyle/>
          <a:p>
            <a:r>
              <a:rPr lang="ru-RU" dirty="0" smtClean="0"/>
              <a:t>Древняя курильница благовоний в форме маяка. Благовония курили ради тонкого запаха</a:t>
            </a:r>
            <a:endParaRPr lang="ru-RU" dirty="0"/>
          </a:p>
        </p:txBody>
      </p:sp>
      <p:pic>
        <p:nvPicPr>
          <p:cNvPr id="36866" name="Picture 2" descr="Курильн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056" y="1643050"/>
            <a:ext cx="2601968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4829180" cy="452628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Над этой башней располагалась меньшая, восьмиугольная башня со спиральным пандусом, ведущим в верхнюю башню. Верхняя башня формой напоминала цилиндр, в котором горел огонь, помогавший кораблям благополучно достигнуть бухты.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 башни</a:t>
            </a:r>
            <a:endParaRPr lang="ru-RU" dirty="0"/>
          </a:p>
        </p:txBody>
      </p:sp>
      <p:pic>
        <p:nvPicPr>
          <p:cNvPr id="30722" name="Picture 2" descr="http://t1.gstatic.com/images?q=tbn:ANd9GcST6gZGc40QtO_7AjXfXphHxig75zxHGEQrj3N1sQDkz1o50pIj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641" y="1643050"/>
            <a:ext cx="3181299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Направляющий свет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5472122" cy="45262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Общая высота маяка — 120—140 метров, его свет было видно на расстоянии 60 км (по другим свидетельствам, до 100 км). Нижняя часть представляла собой четырехгранную призму 60-метровой высоты с квадратной основой, длина стороны которой составляла 30 м. Во внутренних помещениях хранился разный инвентарь, а плоская крыша, украшенная по уголкам огромными статуями Тритона, служила основой средней части. </a:t>
            </a:r>
            <a:endParaRPr lang="ru-RU" dirty="0"/>
          </a:p>
        </p:txBody>
      </p:sp>
      <p:pic>
        <p:nvPicPr>
          <p:cNvPr id="31746" name="Picture 2" descr="http://t0.gstatic.com/images?q=tbn:ANd9GcQHxkdBvSU4lwnZE8q36yNvPbxGk2TnXYMkumJYZZ-KrcGbkkaKRT7WtTLDD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071678"/>
            <a:ext cx="263944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3971924" cy="45262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Этот рисунок восстанавливает вероятное внутреннее строение маяка. Он изображает огонь в верхней части и пандус, поднимающийся вверх по спирали</a:t>
            </a:r>
            <a:endParaRPr lang="ru-RU" dirty="0"/>
          </a:p>
        </p:txBody>
      </p:sp>
      <p:pic>
        <p:nvPicPr>
          <p:cNvPr id="34818" name="Picture 2" descr="Схема мая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928802"/>
            <a:ext cx="2214578" cy="463479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Направляющий свет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17">
      <a:dk1>
        <a:sysClr val="windowText" lastClr="000000"/>
      </a:dk1>
      <a:lt1>
        <a:sysClr val="window" lastClr="FFFFFF"/>
      </a:lt1>
      <a:dk2>
        <a:srgbClr val="FFFFFF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40</TotalTime>
  <Words>204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Семь чудес света. Александрийский маяк.</vt:lpstr>
      <vt:lpstr>Слайд 2</vt:lpstr>
      <vt:lpstr>Остров и маяк</vt:lpstr>
      <vt:lpstr>Остров и маяк</vt:lpstr>
      <vt:lpstr>Три башни</vt:lpstr>
      <vt:lpstr>Слайд 6</vt:lpstr>
      <vt:lpstr>Три башни</vt:lpstr>
      <vt:lpstr>Направляющий свет</vt:lpstr>
      <vt:lpstr>Направляющий свет</vt:lpstr>
      <vt:lpstr>Направляющий свет</vt:lpstr>
      <vt:lpstr>Отполированные бронзовые зеркала</vt:lpstr>
      <vt:lpstr>Слайд 12</vt:lpstr>
      <vt:lpstr>Гибель маяка</vt:lpstr>
      <vt:lpstr>Крепость Кайт-Бей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 чудес света. Александрийский маяк.</dc:title>
  <dc:creator>Dimon2000</dc:creator>
  <cp:lastModifiedBy>Николай</cp:lastModifiedBy>
  <cp:revision>8</cp:revision>
  <dcterms:created xsi:type="dcterms:W3CDTF">2010-11-28T13:07:45Z</dcterms:created>
  <dcterms:modified xsi:type="dcterms:W3CDTF">2013-01-29T13:11:27Z</dcterms:modified>
</cp:coreProperties>
</file>