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8" r:id="rId7"/>
    <p:sldId id="264" r:id="rId8"/>
    <p:sldId id="261" r:id="rId9"/>
    <p:sldId id="265" r:id="rId10"/>
    <p:sldId id="266" r:id="rId11"/>
    <p:sldId id="260" r:id="rId12"/>
    <p:sldId id="262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32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0BC22-B3C0-4371-91E0-87EA65F6247B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F2CEA-5FBF-495F-88B3-49C0ACDE3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2C60-90B4-47B5-97BF-C032C2AE766D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471A-BC41-4BDF-A528-5AB9B6BA3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5142-C00B-4320-A6D0-7421E730C5C8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78AC6-1D92-43EE-BA63-426C31275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A762-A457-424E-9050-13C0AB14E358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52B7A-BC86-4B91-AE9A-304EF0E02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B488-ABA5-43DC-8401-32E48227069B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7894-9345-4D68-B513-F7C9FEDAA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B87F8-E6D2-4200-AAA3-D9B2E0EFC5F7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DFE8-55DB-41F9-A25F-34C5D17AD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A380-C673-4A17-BA8B-01654724D64E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D1EB-A0CE-4A43-8898-FFD07A98D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1B96-1B9E-4739-83EA-5DF101A72040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6653-3C82-445E-9BEE-CF1871CA7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3D61-ABDC-4EAA-9D94-CCFC4A7F277E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1A95-7537-4CC3-BE92-AB8BFBD9F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3003-D43E-4AD5-9D38-72358B7F3907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45BE-7679-4F3F-AAB4-9ABDFD8EC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D707-A2F7-429F-8669-F25273F153ED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F98E2-6FDF-4C42-A1C3-C633BDD98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5F5435-B2D3-4D7A-A6A9-791EFEAA4E24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C827DE-EA8E-41D7-BB19-3C612D14F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амка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2143116"/>
            <a:ext cx="7815263" cy="21558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Мифы древних славян</a:t>
            </a:r>
            <a:endParaRPr lang="ru-RU" sz="720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РАМ9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1357298"/>
            <a:ext cx="7779765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Птица вещая, птица мудрая,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Много знаешь ты, много ведаешь…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Ты скажи, </a:t>
            </a:r>
            <a:r>
              <a:rPr lang="ru-RU" sz="40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Гамаюн</a:t>
            </a:r>
            <a:r>
              <a:rPr lang="ru-RU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, спой- поведай нам…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Отчего зачался весь  Белый Свет?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0" descr="РАМ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8728" y="857232"/>
            <a:ext cx="312778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+mn-cs"/>
              </a:rPr>
              <a:t>Миф -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2285992"/>
            <a:ext cx="6357982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это повествование, отражающее фантастические представления людей об окружающем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мире,природе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человеческой сущности.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 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РАМ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еликий Хор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785813"/>
            <a:ext cx="328930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43438" y="928670"/>
            <a:ext cx="207941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  <a:cs typeface="+mn-cs"/>
              </a:rPr>
              <a:t>Хорс</a:t>
            </a:r>
            <a:r>
              <a:rPr lang="ru-RU" sz="60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  <a:cs typeface="+mn-cs"/>
              </a:rPr>
              <a:t> -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1928802"/>
            <a:ext cx="3500462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бог Солнца и солнечного диска. Сын </a:t>
            </a:r>
            <a:r>
              <a:rPr lang="ru-RU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Сварога</a:t>
            </a: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Супруг </a:t>
            </a:r>
            <a:r>
              <a:rPr lang="ru-RU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Зари-Зареницы</a:t>
            </a: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 Вместе с другими богами освобождал Перуна из заточения.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РАМ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елесова книг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38"/>
            <a:ext cx="34734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1571612"/>
            <a:ext cx="4071966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Древнейший сборник славянских мифов.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РАМ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Громовник Перу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857250"/>
            <a:ext cx="3068637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Перуниц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571500"/>
            <a:ext cx="39290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000496" y="3643314"/>
            <a:ext cx="407196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 кудри серебряные бога грома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взвихрены ветрами горными!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А за спиной его крылья орлиные…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рамка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2571744"/>
            <a:ext cx="614366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Нельзя быть по-настоящему культурным человеком, не зная истории родной культуры, многие корни которой уходят в глубины славянского язычества с его духами и богами.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3" descr="РАМ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1214422"/>
            <a:ext cx="6320961" cy="11079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+mn-cs"/>
              </a:rPr>
              <a:t>Восточные славяне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821656" y="2464594"/>
            <a:ext cx="1214438" cy="11430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3713163" y="3286125"/>
            <a:ext cx="1430338" cy="1587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6250781" y="2750344"/>
            <a:ext cx="1500188" cy="85725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28662" y="3929067"/>
            <a:ext cx="228601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белорусы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3929066"/>
            <a:ext cx="174522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русские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3929066"/>
            <a:ext cx="220284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украинцы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РАМ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25" y="0"/>
            <a:ext cx="9572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571480"/>
            <a:ext cx="49423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  <a:cs typeface="+mn-cs"/>
              </a:rPr>
              <a:t>Древние славяне -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928670"/>
            <a:ext cx="545534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язычники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496"/>
            <a:ext cx="7358114" cy="2308324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Для язычника никогда не вызывало сомнений, что мир, окружающий его, живой. У всех вещей и пространств в мире есть хозяин, тот, кто печется и заботится о них.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лесу хозяйничают лешие, в реках и озерах - водяные, среди болот — болотники, в полях - полевые; есть и хозяева "помельче": луговики (живущие на лугах), </a:t>
            </a:r>
            <a:r>
              <a:rPr lang="ru-RU" dirty="0" err="1"/>
              <a:t>кустницы</a:t>
            </a:r>
            <a:r>
              <a:rPr lang="ru-RU" dirty="0"/>
              <a:t> (маленькие духи, обитающие в кустах), </a:t>
            </a:r>
            <a:r>
              <a:rPr lang="ru-RU" dirty="0" err="1"/>
              <a:t>колодезники</a:t>
            </a:r>
            <a:r>
              <a:rPr lang="ru-RU" dirty="0"/>
              <a:t> (хозяева колодцев), </a:t>
            </a:r>
            <a:r>
              <a:rPr lang="ru-RU" dirty="0" err="1"/>
              <a:t>подгрибовники</a:t>
            </a:r>
            <a:r>
              <a:rPr lang="ru-RU" dirty="0"/>
              <a:t> или боровики (опекающие грибное царство).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РАМ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есные дух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857250"/>
            <a:ext cx="38147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РАМ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олотницы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500063"/>
            <a:ext cx="3659187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родниц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571500"/>
            <a:ext cx="3668712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РАМ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азил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428625"/>
            <a:ext cx="25812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вник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28625"/>
            <a:ext cx="2725738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аенник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2143125"/>
            <a:ext cx="2500313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РАМ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00100" y="1142984"/>
            <a:ext cx="42611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Христианство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5072063" y="2071688"/>
            <a:ext cx="500062" cy="21431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643042" y="2500306"/>
            <a:ext cx="654756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Гонения на языческую культуру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4929188" y="3357563"/>
            <a:ext cx="428625" cy="42862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000364" y="3857628"/>
            <a:ext cx="350929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Двоеверие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РАМ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1357298"/>
            <a:ext cx="7500990" cy="378565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Перуну -  поклонимся,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Даждьбогу</a:t>
            </a:r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помолимся,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Стрибога</a:t>
            </a:r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призовем,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Попросим удачи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Пятерок в  придачу!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РАМ9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Гамаю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071563"/>
            <a:ext cx="48879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00166" y="4572008"/>
            <a:ext cx="6159443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+mn-cs"/>
              </a:rPr>
              <a:t>Птица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sz="4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+mn-cs"/>
              </a:rPr>
              <a:t>Гамаюн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– птица вещая,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говорун, посланница богов.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255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Мифы древних славян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Николай</cp:lastModifiedBy>
  <cp:revision>30</cp:revision>
  <dcterms:created xsi:type="dcterms:W3CDTF">2010-08-16T16:47:04Z</dcterms:created>
  <dcterms:modified xsi:type="dcterms:W3CDTF">2012-10-16T10:50:13Z</dcterms:modified>
</cp:coreProperties>
</file>