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7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60" r:id="rId16"/>
    <p:sldId id="271" r:id="rId17"/>
    <p:sldId id="272" r:id="rId18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8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4012427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3640059"/>
            <a:ext cx="8458200" cy="916781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2914650"/>
            <a:ext cx="8458200" cy="6858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A34AC-EE4B-47A2-850D-DCD08A294288}" type="datetimeFigureOut">
              <a:rPr lang="ru-RU" smtClean="0"/>
              <a:pPr/>
              <a:t>15.10.2012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4855464"/>
            <a:ext cx="758952" cy="185166"/>
          </a:xfrm>
        </p:spPr>
        <p:txBody>
          <a:bodyPr/>
          <a:lstStyle/>
          <a:p>
            <a:fld id="{0FA27FD4-51DB-4EC9-AD6A-F49EA43421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A34AC-EE4B-47A2-850D-DCD08A294288}" type="datetimeFigureOut">
              <a:rPr lang="ru-RU" smtClean="0"/>
              <a:pPr/>
              <a:t>15.10.2012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27FD4-51DB-4EC9-AD6A-F49EA43421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411957"/>
            <a:ext cx="1828800" cy="4388644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11957"/>
            <a:ext cx="6248400" cy="438864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A34AC-EE4B-47A2-850D-DCD08A294288}" type="datetimeFigureOut">
              <a:rPr lang="ru-RU" smtClean="0"/>
              <a:pPr/>
              <a:t>15.10.2012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27FD4-51DB-4EC9-AD6A-F49EA43421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A34AC-EE4B-47A2-850D-DCD08A294288}" type="datetimeFigureOut">
              <a:rPr lang="ru-RU" smtClean="0"/>
              <a:pPr/>
              <a:t>15.10.2012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57150"/>
            <a:ext cx="2895600" cy="216694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4855464"/>
            <a:ext cx="758952" cy="185166"/>
          </a:xfrm>
        </p:spPr>
        <p:txBody>
          <a:bodyPr/>
          <a:lstStyle/>
          <a:p>
            <a:fld id="{0FA27FD4-51DB-4EC9-AD6A-F49EA43421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2583677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257300"/>
            <a:ext cx="8458200" cy="9144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A34AC-EE4B-47A2-850D-DCD08A294288}" type="datetimeFigureOut">
              <a:rPr lang="ru-RU" smtClean="0"/>
              <a:pPr/>
              <a:t>15.10.2012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27FD4-51DB-4EC9-AD6A-F49EA43421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210314"/>
            <a:ext cx="8686800" cy="888619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342900"/>
            <a:ext cx="8686800" cy="630936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200150"/>
            <a:ext cx="4191000" cy="3543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343400" cy="3543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A34AC-EE4B-47A2-850D-DCD08A294288}" type="datetimeFigureOut">
              <a:rPr lang="ru-RU" smtClean="0"/>
              <a:pPr/>
              <a:t>15.10.2012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27FD4-51DB-4EC9-AD6A-F49EA43421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4057650"/>
            <a:ext cx="8610600" cy="661988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500062"/>
            <a:ext cx="4290556" cy="47982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6" y="500062"/>
            <a:ext cx="4292241" cy="47982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987028"/>
            <a:ext cx="4290556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987028"/>
            <a:ext cx="4288536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A34AC-EE4B-47A2-850D-DCD08A294288}" type="datetimeFigureOut">
              <a:rPr lang="ru-RU" smtClean="0"/>
              <a:pPr/>
              <a:t>15.10.2012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4857750"/>
            <a:ext cx="762000" cy="185166"/>
          </a:xfrm>
        </p:spPr>
        <p:txBody>
          <a:bodyPr/>
          <a:lstStyle/>
          <a:p>
            <a:fld id="{0FA27FD4-51DB-4EC9-AD6A-F49EA43421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4514850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342900"/>
            <a:ext cx="8686800" cy="630936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A34AC-EE4B-47A2-850D-DCD08A294288}" type="datetimeFigureOut">
              <a:rPr lang="ru-RU" smtClean="0"/>
              <a:pPr/>
              <a:t>15.10.2012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27FD4-51DB-4EC9-AD6A-F49EA43421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A34AC-EE4B-47A2-850D-DCD08A294288}" type="datetimeFigureOut">
              <a:rPr lang="ru-RU" smtClean="0"/>
              <a:pPr/>
              <a:t>15.10.2012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27FD4-51DB-4EC9-AD6A-F49EA43421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4386838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4114800"/>
            <a:ext cx="8458200" cy="390525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1" y="457200"/>
            <a:ext cx="3008313" cy="360045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457200"/>
            <a:ext cx="5340350" cy="36004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A34AC-EE4B-47A2-850D-DCD08A294288}" type="datetimeFigureOut">
              <a:rPr lang="ru-RU" smtClean="0"/>
              <a:pPr/>
              <a:t>15.10.2012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27FD4-51DB-4EC9-AD6A-F49EA43421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462476"/>
            <a:ext cx="5029200" cy="27432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A34AC-EE4B-47A2-850D-DCD08A294288}" type="datetimeFigureOut">
              <a:rPr lang="ru-RU" smtClean="0"/>
              <a:pPr/>
              <a:t>15.10.2012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27FD4-51DB-4EC9-AD6A-F49EA43421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3745320"/>
            <a:ext cx="5867400" cy="391716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4149913"/>
            <a:ext cx="5867400" cy="576263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788174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165622"/>
            <a:ext cx="86868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57150"/>
            <a:ext cx="2514600" cy="216694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86A34AC-EE4B-47A2-850D-DCD08A294288}" type="datetimeFigureOut">
              <a:rPr lang="ru-RU" smtClean="0"/>
              <a:pPr/>
              <a:t>15.10.2012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57150"/>
            <a:ext cx="3352800" cy="216694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4857751"/>
            <a:ext cx="762000" cy="183356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FA27FD4-51DB-4EC9-AD6A-F49EA43421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342900"/>
            <a:ext cx="8686800" cy="62865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788174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793490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Natasha\Music\PELAGEYA\01_lyubo_brattsi_lyubo.mp3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3.xml"/><Relationship Id="rId1" Type="http://schemas.openxmlformats.org/officeDocument/2006/relationships/audio" Target="file:///C:\Users\Natasha\Music\SPb%20lounge1.wma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Natasha\Music\&#1041;&#1080;-2+-+&#1064;&#1072;&#1084;&#1073;&#1072;&#1083;&#1072;.mp3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3003798"/>
            <a:ext cx="8458200" cy="1553043"/>
          </a:xfrm>
        </p:spPr>
        <p:txBody>
          <a:bodyPr>
            <a:noAutofit/>
          </a:bodyPr>
          <a:lstStyle/>
          <a:p>
            <a:r>
              <a:rPr lang="ru-RU" sz="5400" dirty="0" smtClean="0"/>
              <a:t>Восточные славяне в древности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1815666"/>
            <a:ext cx="8458200" cy="1134126"/>
          </a:xfrm>
        </p:spPr>
        <p:txBody>
          <a:bodyPr/>
          <a:lstStyle/>
          <a:p>
            <a:r>
              <a:rPr lang="ru-RU" dirty="0" smtClean="0"/>
              <a:t>Урок по Отечественной истории </a:t>
            </a:r>
            <a:endParaRPr lang="ru-RU" dirty="0"/>
          </a:p>
        </p:txBody>
      </p:sp>
      <p:pic>
        <p:nvPicPr>
          <p:cNvPr id="4" name="01_lyubo_brattsi_lyubo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676456" y="4785996"/>
            <a:ext cx="304800" cy="228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34990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381000" y="339502"/>
            <a:ext cx="8458200" cy="1296144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bg1"/>
                </a:solidFill>
              </a:rPr>
              <a:t>Дружеские, семейные и т.д….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0475" y="2210314"/>
            <a:ext cx="8686800" cy="2933186"/>
          </a:xfrm>
        </p:spPr>
        <p:txBody>
          <a:bodyPr>
            <a:normAutofit/>
          </a:bodyPr>
          <a:lstStyle/>
          <a:p>
            <a:r>
              <a:rPr lang="ru-RU" sz="6000" dirty="0" smtClean="0"/>
              <a:t>Какие связи бывают между людьми?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Дайте определение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4800" y="1200150"/>
            <a:ext cx="4915272" cy="3543300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chemeClr val="accent2"/>
                </a:solidFill>
              </a:rPr>
              <a:t>Экономика</a:t>
            </a:r>
            <a:endParaRPr lang="ru-RU" sz="6000" b="1" dirty="0">
              <a:solidFill>
                <a:schemeClr val="accent2"/>
              </a:solidFill>
            </a:endParaRPr>
          </a:p>
        </p:txBody>
      </p:sp>
      <p:pic>
        <p:nvPicPr>
          <p:cNvPr id="7" name="Содержимое 6" descr="3586_picture_of_a_shopkeeper_holding_a_4_sale_sign.jpg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652121" y="1203598"/>
            <a:ext cx="3024336" cy="316835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Дайте определение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6600" b="1" dirty="0" smtClean="0">
                <a:solidFill>
                  <a:schemeClr val="accent2"/>
                </a:solidFill>
              </a:rPr>
              <a:t>Культура</a:t>
            </a:r>
            <a:endParaRPr lang="ru-RU" sz="6600" b="1" dirty="0">
              <a:solidFill>
                <a:schemeClr val="accent2"/>
              </a:solidFill>
            </a:endParaRPr>
          </a:p>
        </p:txBody>
      </p:sp>
      <p:pic>
        <p:nvPicPr>
          <p:cNvPr id="5" name="Содержимое 4" descr="henomele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 rot="900000">
            <a:off x="4500255" y="512795"/>
            <a:ext cx="4343400" cy="2892704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Дайте определение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200150"/>
            <a:ext cx="5148064" cy="3543300"/>
          </a:xfrm>
        </p:spPr>
        <p:txBody>
          <a:bodyPr>
            <a:normAutofit/>
          </a:bodyPr>
          <a:lstStyle/>
          <a:p>
            <a:r>
              <a:rPr lang="ru-RU" sz="8000" b="1" dirty="0" smtClean="0"/>
              <a:t>Политика</a:t>
            </a:r>
            <a:endParaRPr lang="ru-RU" sz="8000" b="1" dirty="0"/>
          </a:p>
        </p:txBody>
      </p:sp>
      <p:pic>
        <p:nvPicPr>
          <p:cNvPr id="5" name="Содержимое 4" descr="giftforalady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 rot="900000">
            <a:off x="5076056" y="1419622"/>
            <a:ext cx="3528392" cy="295232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Дайте определение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200150"/>
            <a:ext cx="4860032" cy="3543300"/>
          </a:xfrm>
        </p:spPr>
        <p:txBody>
          <a:bodyPr>
            <a:normAutofit/>
          </a:bodyPr>
          <a:lstStyle/>
          <a:p>
            <a:r>
              <a:rPr lang="ru-RU" sz="4800" b="1" dirty="0" smtClean="0"/>
              <a:t>Общественные отношения</a:t>
            </a:r>
            <a:endParaRPr lang="ru-RU" sz="4800" b="1" dirty="0"/>
          </a:p>
        </p:txBody>
      </p:sp>
      <p:pic>
        <p:nvPicPr>
          <p:cNvPr id="5" name="Содержимое 4" descr="whippet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 rot="-720000">
            <a:off x="4648200" y="1618081"/>
            <a:ext cx="4343400" cy="270743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15566"/>
            <a:ext cx="9144000" cy="4104456"/>
          </a:xfrm>
        </p:spPr>
        <p:txBody>
          <a:bodyPr>
            <a:noAutofit/>
          </a:bodyPr>
          <a:lstStyle/>
          <a:p>
            <a:r>
              <a:rPr lang="ru-RU" sz="3600" dirty="0" smtClean="0"/>
              <a:t>Восточные славяне в древности занимались сельским хозяйством, ремеслом, охотой, бортничеством, рыболовством, исповедовали язычество, ими управляло вече, они объединялись в верви, племена и союзы племен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0475" y="2210314"/>
            <a:ext cx="8686800" cy="2305652"/>
          </a:xfrm>
        </p:spPr>
        <p:txBody>
          <a:bodyPr>
            <a:normAutofit/>
          </a:bodyPr>
          <a:lstStyle/>
          <a:p>
            <a:r>
              <a:rPr lang="ru-RU" sz="6000" dirty="0" smtClean="0"/>
              <a:t>Что нового вы узнали на уроке?</a:t>
            </a:r>
            <a:endParaRPr lang="ru-RU" sz="6000" dirty="0"/>
          </a:p>
        </p:txBody>
      </p:sp>
      <p:pic>
        <p:nvPicPr>
          <p:cNvPr id="4" name="SPb lounge1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676456" y="48387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7678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42900"/>
            <a:ext cx="8686800" cy="1652786"/>
          </a:xfrm>
        </p:spPr>
        <p:txBody>
          <a:bodyPr>
            <a:normAutofit/>
          </a:bodyPr>
          <a:lstStyle/>
          <a:p>
            <a:r>
              <a:rPr lang="ru-RU" sz="5400" dirty="0" smtClean="0"/>
              <a:t>Домашнее задание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923678"/>
            <a:ext cx="8686800" cy="2636416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Читать параграф 1 (стр. 10 – 14) + записи в тетради</a:t>
            </a:r>
          </a:p>
          <a:p>
            <a:r>
              <a:rPr lang="ru-RU" sz="4000" dirty="0" smtClean="0"/>
              <a:t>Подготовиться к тесту</a:t>
            </a:r>
            <a:endParaRPr lang="ru-RU" sz="4000" dirty="0"/>
          </a:p>
        </p:txBody>
      </p:sp>
      <p:pic>
        <p:nvPicPr>
          <p:cNvPr id="4" name="Би-2+-+Шамбал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839200" y="48387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534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Тест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71550"/>
            <a:ext cx="8991600" cy="437195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1. </a:t>
            </a:r>
            <a:r>
              <a:rPr lang="ru-RU" sz="3600" dirty="0" smtClean="0"/>
              <a:t>Народ, который не относится к индоевропейцам:</a:t>
            </a:r>
          </a:p>
          <a:p>
            <a:r>
              <a:rPr lang="ru-RU" sz="3600" dirty="0" smtClean="0"/>
              <a:t> а) арабы        б) германцы          в) кельты  </a:t>
            </a:r>
          </a:p>
          <a:p>
            <a:r>
              <a:rPr lang="ru-RU" sz="3600" dirty="0" smtClean="0"/>
              <a:t>                      г) славяне</a:t>
            </a:r>
          </a:p>
          <a:p>
            <a:r>
              <a:rPr lang="ru-RU" sz="3600" dirty="0" smtClean="0"/>
              <a:t>2. Сколько лет назад балто-славянские племена выделились из индоевропейской общности?</a:t>
            </a:r>
          </a:p>
          <a:p>
            <a:r>
              <a:rPr lang="ru-RU" sz="3600" dirty="0" smtClean="0"/>
              <a:t>  а) 6000    б) 4000   в) 2000    г) 1000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771550"/>
          </a:xfrm>
        </p:spPr>
        <p:txBody>
          <a:bodyPr>
            <a:normAutofit/>
          </a:bodyPr>
          <a:lstStyle/>
          <a:p>
            <a:r>
              <a:rPr lang="ru-RU" dirty="0" smtClean="0"/>
              <a:t>Тест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99542"/>
            <a:ext cx="9144000" cy="4443958"/>
          </a:xfrm>
        </p:spPr>
        <p:txBody>
          <a:bodyPr>
            <a:noAutofit/>
          </a:bodyPr>
          <a:lstStyle/>
          <a:p>
            <a:r>
              <a:rPr lang="ru-RU" dirty="0" smtClean="0"/>
              <a:t>3. Славяне отделились от </a:t>
            </a:r>
            <a:r>
              <a:rPr lang="ru-RU" dirty="0" err="1" smtClean="0"/>
              <a:t>балтов</a:t>
            </a:r>
            <a:r>
              <a:rPr lang="ru-RU" dirty="0" smtClean="0"/>
              <a:t> в:</a:t>
            </a:r>
          </a:p>
          <a:p>
            <a:r>
              <a:rPr lang="ru-RU" dirty="0" smtClean="0"/>
              <a:t>а) </a:t>
            </a:r>
            <a:r>
              <a:rPr lang="en-US" dirty="0" smtClean="0"/>
              <a:t>V</a:t>
            </a:r>
            <a:r>
              <a:rPr lang="ru-RU" dirty="0" smtClean="0"/>
              <a:t>в.       б)</a:t>
            </a:r>
            <a:r>
              <a:rPr lang="en-US" dirty="0" smtClean="0"/>
              <a:t>VI</a:t>
            </a:r>
            <a:r>
              <a:rPr lang="ru-RU" dirty="0" smtClean="0"/>
              <a:t>в.          в) </a:t>
            </a:r>
            <a:r>
              <a:rPr lang="en-US" dirty="0" smtClean="0"/>
              <a:t>VII</a:t>
            </a:r>
            <a:r>
              <a:rPr lang="ru-RU" dirty="0" smtClean="0"/>
              <a:t>в.       г)</a:t>
            </a:r>
            <a:r>
              <a:rPr lang="en-US" dirty="0" smtClean="0"/>
              <a:t> VIII</a:t>
            </a:r>
            <a:r>
              <a:rPr lang="ru-RU" dirty="0" smtClean="0"/>
              <a:t>в.</a:t>
            </a:r>
          </a:p>
          <a:p>
            <a:r>
              <a:rPr lang="ru-RU" dirty="0" smtClean="0"/>
              <a:t>4. Восточные славяне заселили Восточную Европу в :</a:t>
            </a:r>
          </a:p>
          <a:p>
            <a:pPr>
              <a:buNone/>
            </a:pPr>
            <a:r>
              <a:rPr lang="ru-RU" dirty="0" smtClean="0"/>
              <a:t>  а)</a:t>
            </a:r>
            <a:r>
              <a:rPr lang="en-US" dirty="0" smtClean="0"/>
              <a:t>III – V</a:t>
            </a:r>
            <a:r>
              <a:rPr lang="ru-RU" dirty="0" smtClean="0"/>
              <a:t> вв. б)</a:t>
            </a:r>
            <a:r>
              <a:rPr lang="en-US" dirty="0" smtClean="0"/>
              <a:t>V – VIII</a:t>
            </a:r>
            <a:r>
              <a:rPr lang="ru-RU" dirty="0" smtClean="0"/>
              <a:t> вв. в)</a:t>
            </a:r>
            <a:r>
              <a:rPr lang="en-US" dirty="0" smtClean="0"/>
              <a:t>VIII – IX</a:t>
            </a:r>
            <a:r>
              <a:rPr lang="ru-RU" dirty="0" smtClean="0"/>
              <a:t>вв. г)</a:t>
            </a:r>
            <a:r>
              <a:rPr lang="en-US" dirty="0" smtClean="0"/>
              <a:t>VIII – X</a:t>
            </a:r>
            <a:r>
              <a:rPr lang="ru-RU" dirty="0" smtClean="0"/>
              <a:t> вв.</a:t>
            </a:r>
          </a:p>
          <a:p>
            <a:pPr>
              <a:buNone/>
            </a:pPr>
            <a:r>
              <a:rPr lang="ru-RU" dirty="0" smtClean="0"/>
              <a:t>   5. Почему восточные славяне объединялись в союзы племен?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Вспомните занятия  восточных славян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65622"/>
            <a:ext cx="8686800" cy="3782392"/>
          </a:xfrm>
        </p:spPr>
        <p:txBody>
          <a:bodyPr>
            <a:normAutofit/>
          </a:bodyPr>
          <a:lstStyle/>
          <a:p>
            <a:r>
              <a:rPr lang="ru-RU" sz="4400" dirty="0" smtClean="0"/>
              <a:t>Перечислите занятия восточных славян</a:t>
            </a:r>
          </a:p>
          <a:p>
            <a:r>
              <a:rPr lang="ru-RU" sz="4400" dirty="0" smtClean="0"/>
              <a:t>Объясните разницу между подсечно-огневым и переложным земледелием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771550"/>
          </a:xfrm>
        </p:spPr>
        <p:txBody>
          <a:bodyPr>
            <a:normAutofit/>
          </a:bodyPr>
          <a:lstStyle/>
          <a:p>
            <a:r>
              <a:rPr lang="ru-RU" dirty="0" smtClean="0"/>
              <a:t>Восточные славяне в древности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843560"/>
          <a:ext cx="9144000" cy="48160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1680"/>
                <a:gridCol w="2448272"/>
                <a:gridCol w="5004048"/>
              </a:tblGrid>
              <a:tr h="540716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Сфера деятельности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Содержание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Восточные славяне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136171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экономика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Производство и потребление материальных благ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Подсечно-огневое и переложное земледелие, скотоводство, бортничество, охота, рыболовство, ремесла</a:t>
                      </a:r>
                      <a:endParaRPr lang="ru-RU" sz="2000" dirty="0"/>
                    </a:p>
                  </a:txBody>
                  <a:tcPr/>
                </a:tc>
              </a:tr>
              <a:tr h="2499575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культура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Объяснение устройства мира, сохранение и передача жизненного опыта от поколения к поколению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Язычество – вера в множество богов,</a:t>
                      </a:r>
                      <a:r>
                        <a:rPr lang="ru-RU" sz="2000" baseline="0" dirty="0" smtClean="0"/>
                        <a:t> олицетворяющих силы природы. </a:t>
                      </a:r>
                    </a:p>
                    <a:p>
                      <a:r>
                        <a:rPr lang="ru-RU" sz="2000" baseline="0" dirty="0" smtClean="0"/>
                        <a:t>Например, Перун – бог грома и молнии, </a:t>
                      </a:r>
                      <a:r>
                        <a:rPr lang="ru-RU" sz="2000" baseline="0" dirty="0" err="1" smtClean="0"/>
                        <a:t>Стрибог</a:t>
                      </a:r>
                      <a:r>
                        <a:rPr lang="ru-RU" sz="2000" baseline="0" dirty="0" smtClean="0"/>
                        <a:t> – бог ветра, </a:t>
                      </a:r>
                      <a:r>
                        <a:rPr lang="ru-RU" sz="2000" baseline="0" dirty="0" err="1" smtClean="0"/>
                        <a:t>Мокошь</a:t>
                      </a:r>
                      <a:r>
                        <a:rPr lang="ru-RU" sz="2000" baseline="0" dirty="0" smtClean="0"/>
                        <a:t> – богиня плодородия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23478"/>
            <a:ext cx="8686800" cy="648072"/>
          </a:xfrm>
        </p:spPr>
        <p:txBody>
          <a:bodyPr>
            <a:normAutofit/>
          </a:bodyPr>
          <a:lstStyle/>
          <a:p>
            <a:r>
              <a:rPr lang="ru-RU" dirty="0" smtClean="0"/>
              <a:t>Восточные славяне в древности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700088"/>
          <a:ext cx="8991600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5736"/>
                <a:gridCol w="2376264"/>
                <a:gridCol w="4419600"/>
              </a:tblGrid>
              <a:tr h="43150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Сфера деятельности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Содержание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Восточные славяне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политика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Управление обществом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Вече – народное собрание,</a:t>
                      </a:r>
                      <a:r>
                        <a:rPr lang="ru-RU" sz="2800" baseline="0" dirty="0" smtClean="0"/>
                        <a:t> состоявшее из домохозяев</a:t>
                      </a:r>
                      <a:endParaRPr lang="ru-RU" sz="2800" dirty="0"/>
                    </a:p>
                  </a:txBody>
                  <a:tcPr/>
                </a:tc>
              </a:tr>
              <a:tr h="1120743">
                <a:tc>
                  <a:txBody>
                    <a:bodyPr/>
                    <a:lstStyle/>
                    <a:p>
                      <a:r>
                        <a:rPr lang="ru-RU" sz="2800" dirty="0" err="1" smtClean="0"/>
                        <a:t>Обществен</a:t>
                      </a:r>
                      <a:r>
                        <a:rPr lang="ru-RU" sz="2800" dirty="0" smtClean="0"/>
                        <a:t>. отношения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Связи между людьми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Отдельные семьи объединялись в общину</a:t>
                      </a:r>
                      <a:r>
                        <a:rPr lang="ru-RU" sz="2800" baseline="0" dirty="0" smtClean="0"/>
                        <a:t> (вервь). Общины объединялись в племена. Племена входили  союзы племен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381000" y="195486"/>
            <a:ext cx="8458200" cy="1976214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Еда,</a:t>
            </a:r>
          </a:p>
          <a:p>
            <a:r>
              <a:rPr lang="ru-RU" sz="2800" b="1" dirty="0" smtClean="0">
                <a:solidFill>
                  <a:schemeClr val="bg1"/>
                </a:solidFill>
              </a:rPr>
              <a:t>Одежда,</a:t>
            </a:r>
          </a:p>
          <a:p>
            <a:r>
              <a:rPr lang="ru-RU" sz="2800" b="1" dirty="0" smtClean="0">
                <a:solidFill>
                  <a:schemeClr val="bg1"/>
                </a:solidFill>
              </a:rPr>
              <a:t>Топливо, </a:t>
            </a:r>
          </a:p>
          <a:p>
            <a:r>
              <a:rPr lang="ru-RU" sz="2800" b="1" dirty="0" smtClean="0">
                <a:solidFill>
                  <a:schemeClr val="bg1"/>
                </a:solidFill>
              </a:rPr>
              <a:t>Жилище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2210314"/>
            <a:ext cx="9144000" cy="2933186"/>
          </a:xfrm>
        </p:spPr>
        <p:txBody>
          <a:bodyPr>
            <a:noAutofit/>
          </a:bodyPr>
          <a:lstStyle/>
          <a:p>
            <a:r>
              <a:rPr lang="ru-RU" sz="6600" dirty="0" smtClean="0"/>
              <a:t>Что такое материальные блага?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381000" y="483518"/>
            <a:ext cx="8458200" cy="144016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bg1"/>
                </a:solidFill>
              </a:rPr>
              <a:t>Чтобы пользоваться его возможностями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0475" y="2210314"/>
            <a:ext cx="8686800" cy="2737700"/>
          </a:xfrm>
        </p:spPr>
        <p:txBody>
          <a:bodyPr>
            <a:normAutofit/>
          </a:bodyPr>
          <a:lstStyle/>
          <a:p>
            <a:r>
              <a:rPr lang="ru-RU" sz="6000" dirty="0" smtClean="0"/>
              <a:t>Зачем людям знать устройство мира?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381000" y="843558"/>
            <a:ext cx="8458200" cy="108012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bg1"/>
                </a:solidFill>
              </a:rPr>
              <a:t>Чтобы люди не истребили друг друга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0475" y="2210314"/>
            <a:ext cx="8686800" cy="1801596"/>
          </a:xfrm>
        </p:spPr>
        <p:txBody>
          <a:bodyPr>
            <a:noAutofit/>
          </a:bodyPr>
          <a:lstStyle/>
          <a:p>
            <a:r>
              <a:rPr lang="ru-RU" sz="6000" dirty="0" smtClean="0"/>
              <a:t>Зачем обществу управление?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71</TotalTime>
  <Words>377</Words>
  <Application>Microsoft Office PowerPoint</Application>
  <PresentationFormat>Экран (16:9)</PresentationFormat>
  <Paragraphs>63</Paragraphs>
  <Slides>17</Slides>
  <Notes>0</Notes>
  <HiddenSlides>0</HiddenSlides>
  <MMClips>3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Трек</vt:lpstr>
      <vt:lpstr>Восточные славяне в древности</vt:lpstr>
      <vt:lpstr>Тест</vt:lpstr>
      <vt:lpstr>Тест</vt:lpstr>
      <vt:lpstr>Вспомните занятия  восточных славян</vt:lpstr>
      <vt:lpstr>Восточные славяне в древности</vt:lpstr>
      <vt:lpstr>Восточные славяне в древности</vt:lpstr>
      <vt:lpstr>Что такое материальные блага?</vt:lpstr>
      <vt:lpstr>Зачем людям знать устройство мира?</vt:lpstr>
      <vt:lpstr>Зачем обществу управление?</vt:lpstr>
      <vt:lpstr>Какие связи бывают между людьми?</vt:lpstr>
      <vt:lpstr>Дайте определение</vt:lpstr>
      <vt:lpstr>Дайте определение </vt:lpstr>
      <vt:lpstr>Дайте определение</vt:lpstr>
      <vt:lpstr>Дайте определение</vt:lpstr>
      <vt:lpstr>Вывод</vt:lpstr>
      <vt:lpstr>Что нового вы узнали на уроке?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Восточные славяне в древности</dc:title>
  <dc:creator>Natasha</dc:creator>
  <cp:lastModifiedBy>Николай</cp:lastModifiedBy>
  <cp:revision>10</cp:revision>
  <dcterms:created xsi:type="dcterms:W3CDTF">2011-01-23T15:05:15Z</dcterms:created>
  <dcterms:modified xsi:type="dcterms:W3CDTF">2012-10-15T10:25:17Z</dcterms:modified>
</cp:coreProperties>
</file>