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73" r:id="rId3"/>
    <p:sldId id="260" r:id="rId4"/>
    <p:sldId id="256" r:id="rId5"/>
    <p:sldId id="274" r:id="rId6"/>
    <p:sldId id="261" r:id="rId7"/>
    <p:sldId id="266" r:id="rId8"/>
    <p:sldId id="267" r:id="rId9"/>
    <p:sldId id="268" r:id="rId10"/>
    <p:sldId id="269" r:id="rId11"/>
    <p:sldId id="270" r:id="rId12"/>
    <p:sldId id="264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8615D-ABD4-4E45-AA43-E46A5C23ED84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32CA7-9AFC-47A5-9A13-CCF3E527E4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899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32CA7-9AFC-47A5-9A13-CCF3E527E43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6685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32CA7-9AFC-47A5-9A13-CCF3E527E43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3958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32CA7-9AFC-47A5-9A13-CCF3E527E43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1999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32CA7-9AFC-47A5-9A13-CCF3E527E43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9696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32CA7-9AFC-47A5-9A13-CCF3E527E43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3608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32CA7-9AFC-47A5-9A13-CCF3E527E43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593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32CA7-9AFC-47A5-9A13-CCF3E527E43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5637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32CA7-9AFC-47A5-9A13-CCF3E527E43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840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32CA7-9AFC-47A5-9A13-CCF3E527E43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8417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32CA7-9AFC-47A5-9A13-CCF3E527E43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3614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32CA7-9AFC-47A5-9A13-CCF3E527E43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2601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32CA7-9AFC-47A5-9A13-CCF3E527E43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4999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32CA7-9AFC-47A5-9A13-CCF3E527E43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525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4B63-3DB6-4D8A-916D-47546D9E58D6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DE6F-40B7-4915-954F-49F47E90FF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56725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4B63-3DB6-4D8A-916D-47546D9E58D6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DE6F-40B7-4915-954F-49F47E90FF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94451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4B63-3DB6-4D8A-916D-47546D9E58D6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DE6F-40B7-4915-954F-49F47E90FF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38383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F91A-4F62-4A31-B4ED-A51240DA4A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95714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4384-10BE-43BF-B2E3-370BBB8750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99394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9E2F6-F6D0-4FBC-9990-1D8D69705A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9372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9569-37AC-4282-ABF0-178CEE7F9F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8767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5FF0-B0FE-4C2E-88F7-E2575105A8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86575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39721-ED24-45E2-B5DC-9DA9C7E296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79220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2728-1503-49F1-80FE-A26F4B23EA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4582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D5FC-844B-48EA-A646-74665CCA1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1703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4B63-3DB6-4D8A-916D-47546D9E58D6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DE6F-40B7-4915-954F-49F47E90FF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9803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9265-B76E-4B2D-A792-2405D67D96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5738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E5A6-63A1-4E61-88D0-E0248126EF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63189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34BB-E2CD-49F2-B927-4BD0A45D7F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26505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4B63-3DB6-4D8A-916D-47546D9E58D6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DE6F-40B7-4915-954F-49F47E90FF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95645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4B63-3DB6-4D8A-916D-47546D9E58D6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DE6F-40B7-4915-954F-49F47E90FF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9906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4B63-3DB6-4D8A-916D-47546D9E58D6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DE6F-40B7-4915-954F-49F47E90FF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1126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4B63-3DB6-4D8A-916D-47546D9E58D6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DE6F-40B7-4915-954F-49F47E90FF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7039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4B63-3DB6-4D8A-916D-47546D9E58D6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DE6F-40B7-4915-954F-49F47E90FF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89807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4B63-3DB6-4D8A-916D-47546D9E58D6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DE6F-40B7-4915-954F-49F47E90FF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65301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4B63-3DB6-4D8A-916D-47546D9E58D6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DE6F-40B7-4915-954F-49F47E90FF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05892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94B63-3DB6-4D8A-916D-47546D9E58D6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BDE6F-40B7-4915-954F-49F47E90FF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781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E89BE5-6C25-4B89-9272-81D9C3D18E1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07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Чупров Л.А. МКОУ СОШ №3 с. Камень-Рыболов Ханкайского района Приморского края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24085" y="1484784"/>
            <a:ext cx="9151931" cy="3528392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CurveDown">
              <a:avLst/>
            </a:prstTxWarp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indent="0"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270000"/>
              </a:lnSpc>
            </a:pPr>
            <a:r>
              <a:rPr lang="ru-RU" u="sng" dirty="0">
                <a:solidFill>
                  <a:srgbClr val="FF0000"/>
                </a:solidFill>
              </a:rPr>
              <a:t>ПОЛИТИЧЕСКАЯ</a:t>
            </a:r>
            <a:r>
              <a:rPr lang="ru-RU" u="sng" dirty="0">
                <a:solidFill>
                  <a:srgbClr val="00B0F0"/>
                </a:solidFill>
              </a:rPr>
              <a:t> </a:t>
            </a:r>
            <a:r>
              <a:rPr lang="ru-RU" u="sng" dirty="0" smtClean="0">
                <a:solidFill>
                  <a:srgbClr val="FF0000"/>
                </a:solidFill>
              </a:rPr>
              <a:t>РАЗДРОБЛЕННОСТЬ</a:t>
            </a:r>
          </a:p>
          <a:p>
            <a:pPr>
              <a:lnSpc>
                <a:spcPct val="270000"/>
              </a:lnSpc>
            </a:pPr>
            <a:r>
              <a:rPr lang="ru-RU" u="sng" dirty="0" smtClean="0">
                <a:solidFill>
                  <a:srgbClr val="00B0F0"/>
                </a:solidFill>
              </a:rPr>
              <a:t> </a:t>
            </a:r>
            <a:r>
              <a:rPr lang="ru-RU" u="sng" dirty="0">
                <a:solidFill>
                  <a:srgbClr val="FF0000"/>
                </a:solidFill>
              </a:rPr>
              <a:t>РУСИ</a:t>
            </a:r>
            <a:r>
              <a:rPr lang="ru-RU" dirty="0">
                <a:solidFill>
                  <a:srgbClr val="00B0F0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900" y="3501008"/>
            <a:ext cx="3456384" cy="24734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630" y="0"/>
            <a:ext cx="3528392" cy="26302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1640" y="3961939"/>
            <a:ext cx="2802372" cy="2633101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9538"/>
            <a:ext cx="4503577" cy="2014404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74993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68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>
                <a:gd name="adj" fmla="val 48901"/>
              </a:avLst>
            </a:prstTxWarp>
            <a:normAutofit fontScale="4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3A447"/>
              </a:buClr>
              <a:buSzPct val="91000"/>
            </a:pPr>
            <a:r>
              <a:rPr lang="ru-RU" sz="4800" b="1" u="sng" spc="50" dirty="0">
                <a:ln w="11430"/>
                <a:gradFill>
                  <a:gsLst>
                    <a:gs pos="25000">
                      <a:srgbClr val="F3A447">
                        <a:satMod val="155000"/>
                      </a:srgbClr>
                    </a:gs>
                    <a:gs pos="100000">
                      <a:srgbClr val="F3A447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из причин, приведенных в схеме не указаны на предыдущем слайде?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835696" y="2852936"/>
            <a:ext cx="64087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835696" y="3748732"/>
            <a:ext cx="64087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55128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56" y="1422715"/>
            <a:ext cx="9113744" cy="543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9144000" cy="864096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>
                <a:gd name="adj" fmla="val 47408"/>
              </a:avLst>
            </a:prstTxWarp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3A447"/>
              </a:buClr>
              <a:buSzPct val="91000"/>
            </a:pPr>
            <a:r>
              <a:rPr lang="ru-RU" sz="4800" b="1" spc="50" dirty="0">
                <a:ln w="11430"/>
                <a:gradFill>
                  <a:gsLst>
                    <a:gs pos="25000">
                      <a:srgbClr val="F3A447">
                        <a:satMod val="155000"/>
                      </a:srgbClr>
                    </a:gs>
                    <a:gs pos="100000">
                      <a:srgbClr val="F3A447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из положений схемы Вам наиболее понятны? Объясните их подробнее.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39552" y="3140968"/>
            <a:ext cx="38164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39552" y="3319788"/>
            <a:ext cx="38164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39552" y="3573016"/>
            <a:ext cx="19082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39552" y="5013176"/>
            <a:ext cx="31683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39552" y="5229200"/>
            <a:ext cx="38164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808033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08720"/>
            <a:ext cx="9137815" cy="594928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buClr>
                <a:srgbClr val="F3A447"/>
              </a:buClr>
              <a:buSzPct val="91000"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Первоначально </a:t>
            </a: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Киевской Руси применялась десятичная, или численная, система управления, выросшая из военной организации, при которой начальники воинских подразделений - десятские, сотские, тысяцкие - являлись руководителями более или менее крупных звеньев государства. Так, тысяцкий сохранил функции военачальника, а сотский стал городским судебно-административным должностным лицом. Со временем, однако, десятичная система уступает место дворцово-вотчинной, которая вырастает из идеи соединения управления великокняжеским дворцом с государственным управлением. В хозяйстве великого князя имелись разного рода слуги, ведавшие отдельными его отраслями (дворецкие, конюшие и пр.). Со временем князья стали поручать им вести определенные дела в масштабах всего государства, наделяя их соответствующими полномочиями.</a:t>
            </a:r>
            <a:b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90927"/>
            <a:ext cx="7632848" cy="637097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>
                <a:gd name="adj" fmla="val 48901"/>
              </a:avLst>
            </a:prstTxWarp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SzPct val="91000"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управления в Киевской Руси</a:t>
            </a:r>
          </a:p>
        </p:txBody>
      </p:sp>
    </p:spTree>
    <p:extLst>
      <p:ext uri="{BB962C8B-B14F-4D97-AF65-F5344CB8AC3E}">
        <p14:creationId xmlns="" xmlns:p14="http://schemas.microsoft.com/office/powerpoint/2010/main" val="2482138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2843808" cy="792088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>
                <a:gd name="adj" fmla="val 47408"/>
              </a:avLst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3A447"/>
              </a:buClr>
              <a:buSzPct val="91000"/>
            </a:pPr>
            <a:r>
              <a:rPr lang="ru-RU" sz="4800" b="1" u="sng" spc="50" dirty="0">
                <a:ln w="11430"/>
                <a:gradFill>
                  <a:gsLst>
                    <a:gs pos="25000">
                      <a:srgbClr val="F3A447">
                        <a:satMod val="155000"/>
                      </a:srgbClr>
                    </a:gs>
                    <a:gs pos="100000">
                      <a:srgbClr val="F3A447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08520" y="2204864"/>
            <a:ext cx="9144000" cy="2160240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>
                <a:gd name="adj" fmla="val 48423"/>
              </a:avLst>
            </a:prstTxWarp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SzPct val="91000"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§ 9 с. 78-83.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SzPct val="91000"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Ответить на вопросы с. 83, прочитать документ и ответить на вопросы к нему.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SzPct val="91000"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Выполнить задания по теме в рабочей тетради</a:t>
            </a:r>
          </a:p>
        </p:txBody>
      </p:sp>
    </p:spTree>
    <p:extLst>
      <p:ext uri="{BB962C8B-B14F-4D97-AF65-F5344CB8AC3E}">
        <p14:creationId xmlns="" xmlns:p14="http://schemas.microsoft.com/office/powerpoint/2010/main" val="3496242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813" y="260648"/>
            <a:ext cx="4536504" cy="793310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>
                <a:gd name="adj" fmla="val 48901"/>
              </a:avLst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sz="4800" b="1" u="sng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4800" b="1" u="sng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урока</a:t>
            </a:r>
            <a:r>
              <a:rPr lang="ru-RU" sz="48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5" name="Содержимое 1"/>
          <p:cNvSpPr txBox="1">
            <a:spLocks/>
          </p:cNvSpPr>
          <p:nvPr/>
        </p:nvSpPr>
        <p:spPr>
          <a:xfrm>
            <a:off x="0" y="1556792"/>
            <a:ext cx="9144000" cy="2428892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>
                <a:gd name="adj" fmla="val 47408"/>
              </a:avLst>
            </a:prstTxWarp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marR="0" lvl="0" indent="-9144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3A447"/>
              </a:buClr>
              <a:buSzPct val="91000"/>
              <a:buFont typeface="+mj-lt"/>
              <a:buAutoNum type="arabicPeriod"/>
              <a:tabLst/>
              <a:defRPr/>
            </a:pPr>
            <a:r>
              <a:rPr kumimoji="0" lang="ru-RU" sz="4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F3A447">
                        <a:satMod val="155000"/>
                      </a:srgbClr>
                    </a:gs>
                    <a:gs pos="100000">
                      <a:srgbClr val="F3A447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Причины распада единого государства. </a:t>
            </a:r>
          </a:p>
          <a:p>
            <a:pPr marL="914400" marR="0" lvl="0" indent="-9144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3A447"/>
              </a:buClr>
              <a:buSzPct val="91000"/>
              <a:buFont typeface="+mj-lt"/>
              <a:buAutoNum type="arabicPeriod"/>
              <a:tabLst/>
              <a:defRPr/>
            </a:pPr>
            <a:endParaRPr kumimoji="0" lang="ru-RU" sz="4800" b="1" i="0" u="none" strike="noStrike" kern="1200" cap="none" spc="50" normalizeH="0" baseline="0" noProof="0" dirty="0" smtClean="0">
              <a:ln w="11430"/>
              <a:gradFill>
                <a:gsLst>
                  <a:gs pos="25000">
                    <a:srgbClr val="F3A447">
                      <a:satMod val="155000"/>
                    </a:srgbClr>
                  </a:gs>
                  <a:gs pos="100000">
                    <a:srgbClr val="F3A447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914400" marR="0" lvl="0" indent="-9144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3A447"/>
              </a:buClr>
              <a:buSzPct val="91000"/>
              <a:buFont typeface="+mj-lt"/>
              <a:buAutoNum type="arabicPeriod"/>
              <a:tabLst/>
              <a:defRPr/>
            </a:pPr>
            <a:r>
              <a:rPr kumimoji="0" lang="ru-RU" sz="4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F3A447">
                        <a:satMod val="155000"/>
                      </a:srgbClr>
                    </a:gs>
                    <a:gs pos="100000">
                      <a:srgbClr val="F3A447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Результат политического дробления Руси.</a:t>
            </a:r>
          </a:p>
        </p:txBody>
      </p:sp>
    </p:spTree>
    <p:extLst>
      <p:ext uri="{BB962C8B-B14F-4D97-AF65-F5344CB8AC3E}">
        <p14:creationId xmlns="" xmlns:p14="http://schemas.microsoft.com/office/powerpoint/2010/main" val="39222356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50821" y="4725144"/>
            <a:ext cx="9168436" cy="360040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>
                <a:gd name="adj" fmla="val 48901"/>
              </a:avLst>
            </a:prstTxWarp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743200" lvl="4" indent="-914400" algn="ctr">
              <a:lnSpc>
                <a:spcPct val="80000"/>
              </a:lnSpc>
              <a:spcBef>
                <a:spcPct val="20000"/>
              </a:spcBef>
              <a:buSzPct val="91000"/>
              <a:buFont typeface="+mj-lt"/>
              <a:buAutoNum type="arabicPeriod" startAt="3"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Показать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последствия этого процесса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226" y="2204864"/>
            <a:ext cx="9070171" cy="792088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>
                <a:gd name="adj" fmla="val 48901"/>
              </a:avLst>
            </a:prstTxWarp>
            <a:normAutofit fontScale="4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14400" indent="-914400" algn="ctr">
              <a:lnSpc>
                <a:spcPct val="80000"/>
              </a:lnSpc>
              <a:spcBef>
                <a:spcPct val="20000"/>
              </a:spcBef>
              <a:buSzPct val="91000"/>
              <a:buFont typeface="+mj-lt"/>
              <a:buAutoNum type="arabicPeriod"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Формировать знания учащихся о закономерностях развития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SzPct val="91000"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феодального общества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38603" y="3501008"/>
            <a:ext cx="9144001" cy="432048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>
                <a:gd name="adj" fmla="val 48901"/>
              </a:avLst>
            </a:prstTxWarp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14400" indent="-914400" algn="ctr">
              <a:lnSpc>
                <a:spcPct val="80000"/>
              </a:lnSpc>
              <a:spcBef>
                <a:spcPct val="20000"/>
              </a:spcBef>
              <a:buSzPct val="91000"/>
              <a:buFont typeface="+mj-lt"/>
              <a:buAutoNum type="arabicPeriod" startAt="2"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Раскрыть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 обособления княжеств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226" y="542234"/>
            <a:ext cx="3836628" cy="505278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>
                <a:gd name="adj" fmla="val 48901"/>
              </a:avLst>
            </a:prstTxWarp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sz="48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урока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="" xmlns:p14="http://schemas.microsoft.com/office/powerpoint/2010/main" val="1504266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3275856" cy="692696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>
                <a:gd name="adj" fmla="val 48901"/>
              </a:avLst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sz="4800" b="1" u="sng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Термины: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5595" y="1268760"/>
            <a:ext cx="9144000" cy="576064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>
                <a:gd name="adj" fmla="val 48901"/>
              </a:avLst>
            </a:prstTxWarp>
            <a:normAutofit fontScale="85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sz="4800" b="1" u="sng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Уделы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владения младших членов княжеского рода.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564905"/>
            <a:ext cx="9036496" cy="792088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>
                <a:gd name="adj" fmla="val 48901"/>
              </a:avLst>
            </a:prstTxWarp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sz="4800" b="1" u="sng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Эксплуатация</a:t>
            </a:r>
            <a:r>
              <a:rPr lang="ru-RU" sz="48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присвоение результатов чужого труда, извлечение прибыли из чего-либо.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077072"/>
            <a:ext cx="9144000" cy="1800200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>
                <a:gd name="adj" fmla="val 48901"/>
              </a:avLst>
            </a:prstTxWarp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SzPct val="91000"/>
            </a:pPr>
            <a:r>
              <a:rPr lang="ru-RU" sz="6600" b="1" u="sng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Вотчина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земельное владение, принадлежащее феодалу потомственно (от слова «отец») с правом продажи, залога, дарения. Вотчина составляла комплекс, состоящий из земельной собственности (земли, построек и инвентаря) и прав на зависимых крестьян.- </a:t>
            </a:r>
          </a:p>
        </p:txBody>
      </p:sp>
    </p:spTree>
    <p:extLst>
      <p:ext uri="{BB962C8B-B14F-4D97-AF65-F5344CB8AC3E}">
        <p14:creationId xmlns="" xmlns:p14="http://schemas.microsoft.com/office/powerpoint/2010/main" val="2800212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947" y="73573"/>
            <a:ext cx="9142052" cy="1051171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>
                <a:gd name="adj" fmla="val 47824"/>
              </a:avLst>
            </a:prstTxWarp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SzPct val="91000"/>
            </a:pPr>
            <a:r>
              <a:rPr lang="ru-RU" sz="4800" b="1" spc="50" dirty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Период феодальной раздробленности или удельный период </a:t>
            </a:r>
            <a:r>
              <a:rPr lang="ru-RU" sz="4800" b="1" spc="50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это период, продолжавшийся с начала </a:t>
            </a:r>
            <a:r>
              <a:rPr lang="en-US" sz="4800" b="1" spc="50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XII </a:t>
            </a:r>
            <a:r>
              <a:rPr lang="ru-RU" sz="4800" b="1" spc="50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конца </a:t>
            </a:r>
            <a:r>
              <a:rPr lang="en-US" sz="4800" b="1" spc="50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ru-RU" sz="4800" b="1" spc="50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в. и характеризующийся:</a:t>
            </a:r>
            <a:endParaRPr lang="ru-RU" sz="4800" b="1" spc="50" dirty="0">
              <a:ln w="1143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95" y="2386608"/>
            <a:ext cx="3997882" cy="360040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>
                <a:gd name="adj" fmla="val 48901"/>
              </a:avLst>
            </a:prstTxWarp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Экономической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41" y="1628800"/>
            <a:ext cx="3995936" cy="360040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>
                <a:gd name="adj" fmla="val 48901"/>
              </a:avLst>
            </a:prstTxWarp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Политической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947" y="3284984"/>
            <a:ext cx="3853867" cy="402314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>
                <a:gd name="adj" fmla="val 48901"/>
              </a:avLst>
            </a:prstTxWarp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Юридической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5" y="4500570"/>
            <a:ext cx="9140105" cy="652074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>
                <a:gd name="adj" fmla="val 47824"/>
              </a:avLst>
            </a:prstTxWarp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SzPct val="91000"/>
            </a:pPr>
            <a:r>
              <a:rPr lang="ru-RU" sz="4800" b="1" spc="5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самостоятельностью   княжеств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SzPct val="91000"/>
            </a:pPr>
            <a:r>
              <a:rPr lang="ru-RU" sz="4800" b="1" spc="50" dirty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800" b="1" spc="5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ходивших в состав Руси.  </a:t>
            </a:r>
            <a:endParaRPr lang="ru-RU" sz="4800" b="1" spc="50" dirty="0">
              <a:ln w="11430"/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312663"/>
            <a:ext cx="2209241" cy="1468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76000"/>
                    </a14:imgEffect>
                    <a14:imgEffect>
                      <a14:brightnessContrast bright="7000" contrast="5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0637" y="5312663"/>
            <a:ext cx="3535681" cy="1477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674813" y="1265269"/>
            <a:ext cx="3916908" cy="3027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312663"/>
            <a:ext cx="2000275" cy="1503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67818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2355740" y="5877272"/>
            <a:ext cx="6603425" cy="720080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>
                <a:gd name="adj" fmla="val 48901"/>
              </a:avLst>
            </a:prstTxWarp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ctr">
              <a:lnSpc>
                <a:spcPct val="80000"/>
              </a:lnSpc>
              <a:spcBef>
                <a:spcPct val="20000"/>
              </a:spcBef>
              <a:buSzPct val="91000"/>
              <a:defRPr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-вело самостоятельную </a:t>
            </a:r>
            <a:r>
              <a:rPr lang="ru-RU" dirty="0" smtClean="0"/>
              <a:t>внешнюю</a:t>
            </a:r>
          </a:p>
          <a:p>
            <a:r>
              <a:rPr lang="ru-RU" dirty="0" smtClean="0"/>
              <a:t> </a:t>
            </a:r>
            <a:r>
              <a:rPr lang="ru-RU" dirty="0"/>
              <a:t>политику.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89" y="128369"/>
            <a:ext cx="8927976" cy="708343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>
                <a:gd name="adj" fmla="val 47824"/>
              </a:avLst>
            </a:prstTxWarp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SzPct val="91000"/>
            </a:pPr>
            <a:r>
              <a:rPr lang="ru-RU" sz="4800" b="1" spc="5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Первоначально Русь разделилось на 15 самостоятельных княжеств</a:t>
            </a:r>
            <a:endParaRPr lang="ru-RU" sz="4800" b="1" spc="50" dirty="0">
              <a:ln w="11430"/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72816"/>
            <a:ext cx="6156176" cy="576064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>
                <a:gd name="adj" fmla="val 47408"/>
              </a:avLst>
            </a:prstTxWarp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3A447"/>
              </a:buClr>
              <a:buSzPct val="91000"/>
            </a:pPr>
            <a:r>
              <a:rPr lang="ru-RU" sz="4800" b="1" u="sng" spc="50" dirty="0">
                <a:ln w="11430"/>
                <a:gradFill>
                  <a:gsLst>
                    <a:gs pos="25000">
                      <a:srgbClr val="F3A447">
                        <a:satMod val="155000"/>
                      </a:srgbClr>
                    </a:gs>
                    <a:gs pos="100000">
                      <a:srgbClr val="F3A447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Каждое княжество: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3110233"/>
            <a:ext cx="6697406" cy="389704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>
                <a:gd name="adj" fmla="val 48901"/>
              </a:avLst>
            </a:prstTxWarp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SzPct val="91000"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-чеканило монету,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15868" y="3879070"/>
            <a:ext cx="6763429" cy="468092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>
                <a:gd name="adj" fmla="val 48901"/>
              </a:avLst>
            </a:prstTxWarp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SzPct val="91000"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-устанавливало законы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4568490"/>
            <a:ext cx="6767537" cy="353271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>
                <a:gd name="adj" fmla="val 48901"/>
              </a:avLst>
            </a:prstTxWarp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SzPct val="91000"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-имело свою систему мер,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55740" y="5027517"/>
            <a:ext cx="6732240" cy="514186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>
                <a:gd name="adj" fmla="val 48901"/>
              </a:avLst>
            </a:prstTxWarp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SzPct val="91000"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-содержало войско,</a:t>
            </a:r>
          </a:p>
        </p:txBody>
      </p:sp>
    </p:spTree>
    <p:extLst>
      <p:ext uri="{BB962C8B-B14F-4D97-AF65-F5344CB8AC3E}">
        <p14:creationId xmlns="" xmlns:p14="http://schemas.microsoft.com/office/powerpoint/2010/main" val="3650813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74" y="14595"/>
            <a:ext cx="9149074" cy="571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5074" y="5733256"/>
            <a:ext cx="9149074" cy="1124744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3A447"/>
              </a:buClr>
              <a:buSzPct val="91000"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Удельные 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княжества 15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века (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московское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тверское. новгородское). Три 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медные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монеты.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8525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4" y="0"/>
            <a:ext cx="9144000" cy="1124744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3A447"/>
              </a:buClr>
              <a:buSzPct val="91000"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основе Киевской Руси к середине ХII в. сложилось примерно 15 земель и княжеств, к началу ХIII в. - 50, в ХIV в. - 250.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8" y="1279777"/>
            <a:ext cx="9141866" cy="557052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олилиния 2"/>
          <p:cNvSpPr/>
          <p:nvPr/>
        </p:nvSpPr>
        <p:spPr>
          <a:xfrm>
            <a:off x="4754880" y="1279777"/>
            <a:ext cx="4271098" cy="2912396"/>
          </a:xfrm>
          <a:custGeom>
            <a:avLst/>
            <a:gdLst>
              <a:gd name="connsiteX0" fmla="*/ 2391508 w 4346879"/>
              <a:gd name="connsiteY0" fmla="*/ 42203 h 2729132"/>
              <a:gd name="connsiteX1" fmla="*/ 3165231 w 4346879"/>
              <a:gd name="connsiteY1" fmla="*/ 28135 h 2729132"/>
              <a:gd name="connsiteX2" fmla="*/ 3334043 w 4346879"/>
              <a:gd name="connsiteY2" fmla="*/ 0 h 2729132"/>
              <a:gd name="connsiteX3" fmla="*/ 3995225 w 4346879"/>
              <a:gd name="connsiteY3" fmla="*/ 14067 h 2729132"/>
              <a:gd name="connsiteX4" fmla="*/ 4248443 w 4346879"/>
              <a:gd name="connsiteY4" fmla="*/ 42203 h 2729132"/>
              <a:gd name="connsiteX5" fmla="*/ 4149969 w 4346879"/>
              <a:gd name="connsiteY5" fmla="*/ 478301 h 2729132"/>
              <a:gd name="connsiteX6" fmla="*/ 4023360 w 4346879"/>
              <a:gd name="connsiteY6" fmla="*/ 506436 h 2729132"/>
              <a:gd name="connsiteX7" fmla="*/ 3953022 w 4346879"/>
              <a:gd name="connsiteY7" fmla="*/ 548640 h 2729132"/>
              <a:gd name="connsiteX8" fmla="*/ 3924886 w 4346879"/>
              <a:gd name="connsiteY8" fmla="*/ 576775 h 2729132"/>
              <a:gd name="connsiteX9" fmla="*/ 3868615 w 4346879"/>
              <a:gd name="connsiteY9" fmla="*/ 604910 h 2729132"/>
              <a:gd name="connsiteX10" fmla="*/ 3756074 w 4346879"/>
              <a:gd name="connsiteY10" fmla="*/ 689316 h 2729132"/>
              <a:gd name="connsiteX11" fmla="*/ 3727938 w 4346879"/>
              <a:gd name="connsiteY11" fmla="*/ 717452 h 2729132"/>
              <a:gd name="connsiteX12" fmla="*/ 3629465 w 4346879"/>
              <a:gd name="connsiteY12" fmla="*/ 745587 h 2729132"/>
              <a:gd name="connsiteX13" fmla="*/ 3474720 w 4346879"/>
              <a:gd name="connsiteY13" fmla="*/ 773723 h 2729132"/>
              <a:gd name="connsiteX14" fmla="*/ 3418449 w 4346879"/>
              <a:gd name="connsiteY14" fmla="*/ 787790 h 2729132"/>
              <a:gd name="connsiteX15" fmla="*/ 3348111 w 4346879"/>
              <a:gd name="connsiteY15" fmla="*/ 801858 h 2729132"/>
              <a:gd name="connsiteX16" fmla="*/ 3305908 w 4346879"/>
              <a:gd name="connsiteY16" fmla="*/ 815926 h 2729132"/>
              <a:gd name="connsiteX17" fmla="*/ 3123028 w 4346879"/>
              <a:gd name="connsiteY17" fmla="*/ 844061 h 2729132"/>
              <a:gd name="connsiteX18" fmla="*/ 3010486 w 4346879"/>
              <a:gd name="connsiteY18" fmla="*/ 900332 h 2729132"/>
              <a:gd name="connsiteX19" fmla="*/ 2869809 w 4346879"/>
              <a:gd name="connsiteY19" fmla="*/ 914400 h 2729132"/>
              <a:gd name="connsiteX20" fmla="*/ 2827606 w 4346879"/>
              <a:gd name="connsiteY20" fmla="*/ 928467 h 2729132"/>
              <a:gd name="connsiteX21" fmla="*/ 2729132 w 4346879"/>
              <a:gd name="connsiteY21" fmla="*/ 970670 h 2729132"/>
              <a:gd name="connsiteX22" fmla="*/ 2700997 w 4346879"/>
              <a:gd name="connsiteY22" fmla="*/ 1125415 h 2729132"/>
              <a:gd name="connsiteX23" fmla="*/ 2715065 w 4346879"/>
              <a:gd name="connsiteY23" fmla="*/ 1181686 h 2729132"/>
              <a:gd name="connsiteX24" fmla="*/ 2813538 w 4346879"/>
              <a:gd name="connsiteY24" fmla="*/ 1280160 h 2729132"/>
              <a:gd name="connsiteX25" fmla="*/ 2841674 w 4346879"/>
              <a:gd name="connsiteY25" fmla="*/ 1308295 h 2729132"/>
              <a:gd name="connsiteX26" fmla="*/ 2926080 w 4346879"/>
              <a:gd name="connsiteY26" fmla="*/ 1420836 h 2729132"/>
              <a:gd name="connsiteX27" fmla="*/ 3024554 w 4346879"/>
              <a:gd name="connsiteY27" fmla="*/ 1519310 h 2729132"/>
              <a:gd name="connsiteX28" fmla="*/ 2996418 w 4346879"/>
              <a:gd name="connsiteY28" fmla="*/ 1631852 h 2729132"/>
              <a:gd name="connsiteX29" fmla="*/ 2883877 w 4346879"/>
              <a:gd name="connsiteY29" fmla="*/ 1730326 h 2729132"/>
              <a:gd name="connsiteX30" fmla="*/ 2855742 w 4346879"/>
              <a:gd name="connsiteY30" fmla="*/ 1786596 h 2729132"/>
              <a:gd name="connsiteX31" fmla="*/ 2883877 w 4346879"/>
              <a:gd name="connsiteY31" fmla="*/ 2152356 h 2729132"/>
              <a:gd name="connsiteX32" fmla="*/ 2912012 w 4346879"/>
              <a:gd name="connsiteY32" fmla="*/ 2180492 h 2729132"/>
              <a:gd name="connsiteX33" fmla="*/ 2926080 w 4346879"/>
              <a:gd name="connsiteY33" fmla="*/ 2236763 h 2729132"/>
              <a:gd name="connsiteX34" fmla="*/ 2897945 w 4346879"/>
              <a:gd name="connsiteY34" fmla="*/ 2419643 h 2729132"/>
              <a:gd name="connsiteX35" fmla="*/ 2855742 w 4346879"/>
              <a:gd name="connsiteY35" fmla="*/ 2475913 h 2729132"/>
              <a:gd name="connsiteX36" fmla="*/ 2771335 w 4346879"/>
              <a:gd name="connsiteY36" fmla="*/ 2546252 h 2729132"/>
              <a:gd name="connsiteX37" fmla="*/ 2729132 w 4346879"/>
              <a:gd name="connsiteY37" fmla="*/ 2560320 h 2729132"/>
              <a:gd name="connsiteX38" fmla="*/ 2588455 w 4346879"/>
              <a:gd name="connsiteY38" fmla="*/ 2658793 h 2729132"/>
              <a:gd name="connsiteX39" fmla="*/ 2475914 w 4346879"/>
              <a:gd name="connsiteY39" fmla="*/ 2686929 h 2729132"/>
              <a:gd name="connsiteX40" fmla="*/ 2321169 w 4346879"/>
              <a:gd name="connsiteY40" fmla="*/ 2672861 h 2729132"/>
              <a:gd name="connsiteX41" fmla="*/ 2138289 w 4346879"/>
              <a:gd name="connsiteY41" fmla="*/ 2700996 h 2729132"/>
              <a:gd name="connsiteX42" fmla="*/ 1941342 w 4346879"/>
              <a:gd name="connsiteY42" fmla="*/ 2672861 h 2729132"/>
              <a:gd name="connsiteX43" fmla="*/ 1871003 w 4346879"/>
              <a:gd name="connsiteY43" fmla="*/ 2630658 h 2729132"/>
              <a:gd name="connsiteX44" fmla="*/ 1786597 w 4346879"/>
              <a:gd name="connsiteY44" fmla="*/ 2616590 h 2729132"/>
              <a:gd name="connsiteX45" fmla="*/ 1716258 w 4346879"/>
              <a:gd name="connsiteY45" fmla="*/ 2602523 h 2729132"/>
              <a:gd name="connsiteX46" fmla="*/ 1603717 w 4346879"/>
              <a:gd name="connsiteY46" fmla="*/ 2560320 h 2729132"/>
              <a:gd name="connsiteX47" fmla="*/ 1519311 w 4346879"/>
              <a:gd name="connsiteY47" fmla="*/ 2532184 h 2729132"/>
              <a:gd name="connsiteX48" fmla="*/ 1477108 w 4346879"/>
              <a:gd name="connsiteY48" fmla="*/ 2518116 h 2729132"/>
              <a:gd name="connsiteX49" fmla="*/ 1378634 w 4346879"/>
              <a:gd name="connsiteY49" fmla="*/ 2489981 h 2729132"/>
              <a:gd name="connsiteX50" fmla="*/ 1336431 w 4346879"/>
              <a:gd name="connsiteY50" fmla="*/ 2461846 h 2729132"/>
              <a:gd name="connsiteX51" fmla="*/ 1266092 w 4346879"/>
              <a:gd name="connsiteY51" fmla="*/ 2447778 h 2729132"/>
              <a:gd name="connsiteX52" fmla="*/ 1223889 w 4346879"/>
              <a:gd name="connsiteY52" fmla="*/ 2433710 h 2729132"/>
              <a:gd name="connsiteX53" fmla="*/ 872197 w 4346879"/>
              <a:gd name="connsiteY53" fmla="*/ 2447778 h 2729132"/>
              <a:gd name="connsiteX54" fmla="*/ 731520 w 4346879"/>
              <a:gd name="connsiteY54" fmla="*/ 2504049 h 2729132"/>
              <a:gd name="connsiteX55" fmla="*/ 604911 w 4346879"/>
              <a:gd name="connsiteY55" fmla="*/ 2616590 h 2729132"/>
              <a:gd name="connsiteX56" fmla="*/ 534572 w 4346879"/>
              <a:gd name="connsiteY56" fmla="*/ 2658793 h 2729132"/>
              <a:gd name="connsiteX57" fmla="*/ 478302 w 4346879"/>
              <a:gd name="connsiteY57" fmla="*/ 2672861 h 2729132"/>
              <a:gd name="connsiteX58" fmla="*/ 436098 w 4346879"/>
              <a:gd name="connsiteY58" fmla="*/ 2700996 h 2729132"/>
              <a:gd name="connsiteX59" fmla="*/ 337625 w 4346879"/>
              <a:gd name="connsiteY59" fmla="*/ 2729132 h 2729132"/>
              <a:gd name="connsiteX60" fmla="*/ 267286 w 4346879"/>
              <a:gd name="connsiteY60" fmla="*/ 2700996 h 2729132"/>
              <a:gd name="connsiteX61" fmla="*/ 253218 w 4346879"/>
              <a:gd name="connsiteY61" fmla="*/ 2630658 h 2729132"/>
              <a:gd name="connsiteX62" fmla="*/ 239151 w 4346879"/>
              <a:gd name="connsiteY62" fmla="*/ 2391507 h 2729132"/>
              <a:gd name="connsiteX63" fmla="*/ 182880 w 4346879"/>
              <a:gd name="connsiteY63" fmla="*/ 2293033 h 2729132"/>
              <a:gd name="connsiteX64" fmla="*/ 140677 w 4346879"/>
              <a:gd name="connsiteY64" fmla="*/ 2236763 h 2729132"/>
              <a:gd name="connsiteX65" fmla="*/ 84406 w 4346879"/>
              <a:gd name="connsiteY65" fmla="*/ 2152356 h 2729132"/>
              <a:gd name="connsiteX66" fmla="*/ 56271 w 4346879"/>
              <a:gd name="connsiteY66" fmla="*/ 2039815 h 2729132"/>
              <a:gd name="connsiteX67" fmla="*/ 0 w 4346879"/>
              <a:gd name="connsiteY67" fmla="*/ 1913206 h 2729132"/>
              <a:gd name="connsiteX68" fmla="*/ 28135 w 4346879"/>
              <a:gd name="connsiteY68" fmla="*/ 1575581 h 2729132"/>
              <a:gd name="connsiteX69" fmla="*/ 56271 w 4346879"/>
              <a:gd name="connsiteY69" fmla="*/ 1519310 h 2729132"/>
              <a:gd name="connsiteX70" fmla="*/ 98474 w 4346879"/>
              <a:gd name="connsiteY70" fmla="*/ 1392701 h 2729132"/>
              <a:gd name="connsiteX71" fmla="*/ 84406 w 4346879"/>
              <a:gd name="connsiteY71" fmla="*/ 1266092 h 2729132"/>
              <a:gd name="connsiteX72" fmla="*/ 56271 w 4346879"/>
              <a:gd name="connsiteY72" fmla="*/ 1153550 h 2729132"/>
              <a:gd name="connsiteX73" fmla="*/ 98474 w 4346879"/>
              <a:gd name="connsiteY73" fmla="*/ 1041009 h 2729132"/>
              <a:gd name="connsiteX74" fmla="*/ 140677 w 4346879"/>
              <a:gd name="connsiteY74" fmla="*/ 998806 h 2729132"/>
              <a:gd name="connsiteX75" fmla="*/ 168812 w 4346879"/>
              <a:gd name="connsiteY75" fmla="*/ 942535 h 2729132"/>
              <a:gd name="connsiteX76" fmla="*/ 168812 w 4346879"/>
              <a:gd name="connsiteY76" fmla="*/ 562707 h 2729132"/>
              <a:gd name="connsiteX77" fmla="*/ 140677 w 4346879"/>
              <a:gd name="connsiteY77" fmla="*/ 450166 h 2729132"/>
              <a:gd name="connsiteX78" fmla="*/ 84406 w 4346879"/>
              <a:gd name="connsiteY78" fmla="*/ 337624 h 2729132"/>
              <a:gd name="connsiteX79" fmla="*/ 112542 w 4346879"/>
              <a:gd name="connsiteY79" fmla="*/ 281353 h 2729132"/>
              <a:gd name="connsiteX80" fmla="*/ 351692 w 4346879"/>
              <a:gd name="connsiteY80" fmla="*/ 225083 h 2729132"/>
              <a:gd name="connsiteX81" fmla="*/ 407963 w 4346879"/>
              <a:gd name="connsiteY81" fmla="*/ 182880 h 2729132"/>
              <a:gd name="connsiteX82" fmla="*/ 492369 w 4346879"/>
              <a:gd name="connsiteY82" fmla="*/ 154744 h 2729132"/>
              <a:gd name="connsiteX83" fmla="*/ 717452 w 4346879"/>
              <a:gd name="connsiteY83" fmla="*/ 126609 h 2729132"/>
              <a:gd name="connsiteX84" fmla="*/ 829994 w 4346879"/>
              <a:gd name="connsiteY84" fmla="*/ 112541 h 2729132"/>
              <a:gd name="connsiteX85" fmla="*/ 984738 w 4346879"/>
              <a:gd name="connsiteY85" fmla="*/ 84406 h 2729132"/>
              <a:gd name="connsiteX86" fmla="*/ 1055077 w 4346879"/>
              <a:gd name="connsiteY86" fmla="*/ 70338 h 2729132"/>
              <a:gd name="connsiteX87" fmla="*/ 1097280 w 4346879"/>
              <a:gd name="connsiteY87" fmla="*/ 112541 h 2729132"/>
              <a:gd name="connsiteX88" fmla="*/ 1153551 w 4346879"/>
              <a:gd name="connsiteY88" fmla="*/ 196947 h 2729132"/>
              <a:gd name="connsiteX89" fmla="*/ 1195754 w 4346879"/>
              <a:gd name="connsiteY89" fmla="*/ 365760 h 2729132"/>
              <a:gd name="connsiteX90" fmla="*/ 1237957 w 4346879"/>
              <a:gd name="connsiteY90" fmla="*/ 379827 h 2729132"/>
              <a:gd name="connsiteX91" fmla="*/ 1237957 w 4346879"/>
              <a:gd name="connsiteY91" fmla="*/ 520504 h 2729132"/>
              <a:gd name="connsiteX92" fmla="*/ 1167618 w 4346879"/>
              <a:gd name="connsiteY92" fmla="*/ 590843 h 2729132"/>
              <a:gd name="connsiteX93" fmla="*/ 1125415 w 4346879"/>
              <a:gd name="connsiteY93" fmla="*/ 633046 h 2729132"/>
              <a:gd name="connsiteX94" fmla="*/ 1083212 w 4346879"/>
              <a:gd name="connsiteY94" fmla="*/ 745587 h 2729132"/>
              <a:gd name="connsiteX95" fmla="*/ 1111348 w 4346879"/>
              <a:gd name="connsiteY95" fmla="*/ 773723 h 2729132"/>
              <a:gd name="connsiteX96" fmla="*/ 1181686 w 4346879"/>
              <a:gd name="connsiteY96" fmla="*/ 787790 h 2729132"/>
              <a:gd name="connsiteX97" fmla="*/ 1223889 w 4346879"/>
              <a:gd name="connsiteY97" fmla="*/ 801858 h 2729132"/>
              <a:gd name="connsiteX98" fmla="*/ 1378634 w 4346879"/>
              <a:gd name="connsiteY98" fmla="*/ 815926 h 2729132"/>
              <a:gd name="connsiteX99" fmla="*/ 1434905 w 4346879"/>
              <a:gd name="connsiteY99" fmla="*/ 829993 h 2729132"/>
              <a:gd name="connsiteX100" fmla="*/ 1744394 w 4346879"/>
              <a:gd name="connsiteY100" fmla="*/ 801858 h 2729132"/>
              <a:gd name="connsiteX101" fmla="*/ 1941342 w 4346879"/>
              <a:gd name="connsiteY101" fmla="*/ 745587 h 2729132"/>
              <a:gd name="connsiteX102" fmla="*/ 1983545 w 4346879"/>
              <a:gd name="connsiteY102" fmla="*/ 717452 h 2729132"/>
              <a:gd name="connsiteX103" fmla="*/ 2053883 w 4346879"/>
              <a:gd name="connsiteY103" fmla="*/ 689316 h 2729132"/>
              <a:gd name="connsiteX104" fmla="*/ 2110154 w 4346879"/>
              <a:gd name="connsiteY104" fmla="*/ 633046 h 2729132"/>
              <a:gd name="connsiteX105" fmla="*/ 2166425 w 4346879"/>
              <a:gd name="connsiteY105" fmla="*/ 548640 h 2729132"/>
              <a:gd name="connsiteX106" fmla="*/ 2208628 w 4346879"/>
              <a:gd name="connsiteY106" fmla="*/ 436098 h 2729132"/>
              <a:gd name="connsiteX107" fmla="*/ 2250831 w 4346879"/>
              <a:gd name="connsiteY107" fmla="*/ 323556 h 2729132"/>
              <a:gd name="connsiteX108" fmla="*/ 2264898 w 4346879"/>
              <a:gd name="connsiteY108" fmla="*/ 267286 h 2729132"/>
              <a:gd name="connsiteX109" fmla="*/ 2278966 w 4346879"/>
              <a:gd name="connsiteY109" fmla="*/ 196947 h 2729132"/>
              <a:gd name="connsiteX110" fmla="*/ 2335237 w 4346879"/>
              <a:gd name="connsiteY110" fmla="*/ 84406 h 2729132"/>
              <a:gd name="connsiteX111" fmla="*/ 2391508 w 4346879"/>
              <a:gd name="connsiteY111" fmla="*/ 42203 h 2729132"/>
              <a:gd name="connsiteX112" fmla="*/ 2391508 w 4346879"/>
              <a:gd name="connsiteY112" fmla="*/ 42203 h 2729132"/>
              <a:gd name="connsiteX0" fmla="*/ 2391508 w 4346879"/>
              <a:gd name="connsiteY0" fmla="*/ 42203 h 2729132"/>
              <a:gd name="connsiteX1" fmla="*/ 3165231 w 4346879"/>
              <a:gd name="connsiteY1" fmla="*/ 28135 h 2729132"/>
              <a:gd name="connsiteX2" fmla="*/ 3334043 w 4346879"/>
              <a:gd name="connsiteY2" fmla="*/ 0 h 2729132"/>
              <a:gd name="connsiteX3" fmla="*/ 3995225 w 4346879"/>
              <a:gd name="connsiteY3" fmla="*/ 14067 h 2729132"/>
              <a:gd name="connsiteX4" fmla="*/ 4248443 w 4346879"/>
              <a:gd name="connsiteY4" fmla="*/ 42203 h 2729132"/>
              <a:gd name="connsiteX5" fmla="*/ 4149969 w 4346879"/>
              <a:gd name="connsiteY5" fmla="*/ 478301 h 2729132"/>
              <a:gd name="connsiteX6" fmla="*/ 4023360 w 4346879"/>
              <a:gd name="connsiteY6" fmla="*/ 506436 h 2729132"/>
              <a:gd name="connsiteX7" fmla="*/ 3953022 w 4346879"/>
              <a:gd name="connsiteY7" fmla="*/ 548640 h 2729132"/>
              <a:gd name="connsiteX8" fmla="*/ 3924886 w 4346879"/>
              <a:gd name="connsiteY8" fmla="*/ 576775 h 2729132"/>
              <a:gd name="connsiteX9" fmla="*/ 3868615 w 4346879"/>
              <a:gd name="connsiteY9" fmla="*/ 604910 h 2729132"/>
              <a:gd name="connsiteX10" fmla="*/ 3756074 w 4346879"/>
              <a:gd name="connsiteY10" fmla="*/ 689316 h 2729132"/>
              <a:gd name="connsiteX11" fmla="*/ 3727938 w 4346879"/>
              <a:gd name="connsiteY11" fmla="*/ 717452 h 2729132"/>
              <a:gd name="connsiteX12" fmla="*/ 3629465 w 4346879"/>
              <a:gd name="connsiteY12" fmla="*/ 745587 h 2729132"/>
              <a:gd name="connsiteX13" fmla="*/ 3474720 w 4346879"/>
              <a:gd name="connsiteY13" fmla="*/ 773723 h 2729132"/>
              <a:gd name="connsiteX14" fmla="*/ 3418449 w 4346879"/>
              <a:gd name="connsiteY14" fmla="*/ 787790 h 2729132"/>
              <a:gd name="connsiteX15" fmla="*/ 3348111 w 4346879"/>
              <a:gd name="connsiteY15" fmla="*/ 801858 h 2729132"/>
              <a:gd name="connsiteX16" fmla="*/ 3305908 w 4346879"/>
              <a:gd name="connsiteY16" fmla="*/ 815926 h 2729132"/>
              <a:gd name="connsiteX17" fmla="*/ 3123028 w 4346879"/>
              <a:gd name="connsiteY17" fmla="*/ 844061 h 2729132"/>
              <a:gd name="connsiteX18" fmla="*/ 3010486 w 4346879"/>
              <a:gd name="connsiteY18" fmla="*/ 900332 h 2729132"/>
              <a:gd name="connsiteX19" fmla="*/ 2869809 w 4346879"/>
              <a:gd name="connsiteY19" fmla="*/ 914400 h 2729132"/>
              <a:gd name="connsiteX20" fmla="*/ 2827606 w 4346879"/>
              <a:gd name="connsiteY20" fmla="*/ 928467 h 2729132"/>
              <a:gd name="connsiteX21" fmla="*/ 2729132 w 4346879"/>
              <a:gd name="connsiteY21" fmla="*/ 970670 h 2729132"/>
              <a:gd name="connsiteX22" fmla="*/ 2700997 w 4346879"/>
              <a:gd name="connsiteY22" fmla="*/ 1125415 h 2729132"/>
              <a:gd name="connsiteX23" fmla="*/ 2715065 w 4346879"/>
              <a:gd name="connsiteY23" fmla="*/ 1181686 h 2729132"/>
              <a:gd name="connsiteX24" fmla="*/ 2813538 w 4346879"/>
              <a:gd name="connsiteY24" fmla="*/ 1280160 h 2729132"/>
              <a:gd name="connsiteX25" fmla="*/ 2841674 w 4346879"/>
              <a:gd name="connsiteY25" fmla="*/ 1308295 h 2729132"/>
              <a:gd name="connsiteX26" fmla="*/ 2926080 w 4346879"/>
              <a:gd name="connsiteY26" fmla="*/ 1420836 h 2729132"/>
              <a:gd name="connsiteX27" fmla="*/ 3024554 w 4346879"/>
              <a:gd name="connsiteY27" fmla="*/ 1519310 h 2729132"/>
              <a:gd name="connsiteX28" fmla="*/ 2996418 w 4346879"/>
              <a:gd name="connsiteY28" fmla="*/ 1631852 h 2729132"/>
              <a:gd name="connsiteX29" fmla="*/ 2883877 w 4346879"/>
              <a:gd name="connsiteY29" fmla="*/ 1730326 h 2729132"/>
              <a:gd name="connsiteX30" fmla="*/ 2855742 w 4346879"/>
              <a:gd name="connsiteY30" fmla="*/ 1786596 h 2729132"/>
              <a:gd name="connsiteX31" fmla="*/ 2883877 w 4346879"/>
              <a:gd name="connsiteY31" fmla="*/ 2152356 h 2729132"/>
              <a:gd name="connsiteX32" fmla="*/ 2912012 w 4346879"/>
              <a:gd name="connsiteY32" fmla="*/ 2180492 h 2729132"/>
              <a:gd name="connsiteX33" fmla="*/ 2926080 w 4346879"/>
              <a:gd name="connsiteY33" fmla="*/ 2236763 h 2729132"/>
              <a:gd name="connsiteX34" fmla="*/ 2897945 w 4346879"/>
              <a:gd name="connsiteY34" fmla="*/ 2419643 h 2729132"/>
              <a:gd name="connsiteX35" fmla="*/ 2855742 w 4346879"/>
              <a:gd name="connsiteY35" fmla="*/ 2475913 h 2729132"/>
              <a:gd name="connsiteX36" fmla="*/ 2771335 w 4346879"/>
              <a:gd name="connsiteY36" fmla="*/ 2546252 h 2729132"/>
              <a:gd name="connsiteX37" fmla="*/ 2729132 w 4346879"/>
              <a:gd name="connsiteY37" fmla="*/ 2560320 h 2729132"/>
              <a:gd name="connsiteX38" fmla="*/ 2588455 w 4346879"/>
              <a:gd name="connsiteY38" fmla="*/ 2658793 h 2729132"/>
              <a:gd name="connsiteX39" fmla="*/ 2475914 w 4346879"/>
              <a:gd name="connsiteY39" fmla="*/ 2686929 h 2729132"/>
              <a:gd name="connsiteX40" fmla="*/ 2321169 w 4346879"/>
              <a:gd name="connsiteY40" fmla="*/ 2672861 h 2729132"/>
              <a:gd name="connsiteX41" fmla="*/ 2138289 w 4346879"/>
              <a:gd name="connsiteY41" fmla="*/ 2700996 h 2729132"/>
              <a:gd name="connsiteX42" fmla="*/ 1941342 w 4346879"/>
              <a:gd name="connsiteY42" fmla="*/ 2672861 h 2729132"/>
              <a:gd name="connsiteX43" fmla="*/ 1871003 w 4346879"/>
              <a:gd name="connsiteY43" fmla="*/ 2630658 h 2729132"/>
              <a:gd name="connsiteX44" fmla="*/ 1786597 w 4346879"/>
              <a:gd name="connsiteY44" fmla="*/ 2616590 h 2729132"/>
              <a:gd name="connsiteX45" fmla="*/ 1716258 w 4346879"/>
              <a:gd name="connsiteY45" fmla="*/ 2602523 h 2729132"/>
              <a:gd name="connsiteX46" fmla="*/ 1603717 w 4346879"/>
              <a:gd name="connsiteY46" fmla="*/ 2560320 h 2729132"/>
              <a:gd name="connsiteX47" fmla="*/ 1519311 w 4346879"/>
              <a:gd name="connsiteY47" fmla="*/ 2532184 h 2729132"/>
              <a:gd name="connsiteX48" fmla="*/ 1477108 w 4346879"/>
              <a:gd name="connsiteY48" fmla="*/ 2518116 h 2729132"/>
              <a:gd name="connsiteX49" fmla="*/ 1378634 w 4346879"/>
              <a:gd name="connsiteY49" fmla="*/ 2489981 h 2729132"/>
              <a:gd name="connsiteX50" fmla="*/ 1336431 w 4346879"/>
              <a:gd name="connsiteY50" fmla="*/ 2461846 h 2729132"/>
              <a:gd name="connsiteX51" fmla="*/ 1266092 w 4346879"/>
              <a:gd name="connsiteY51" fmla="*/ 2447778 h 2729132"/>
              <a:gd name="connsiteX52" fmla="*/ 1223889 w 4346879"/>
              <a:gd name="connsiteY52" fmla="*/ 2433710 h 2729132"/>
              <a:gd name="connsiteX53" fmla="*/ 872197 w 4346879"/>
              <a:gd name="connsiteY53" fmla="*/ 2447778 h 2729132"/>
              <a:gd name="connsiteX54" fmla="*/ 731520 w 4346879"/>
              <a:gd name="connsiteY54" fmla="*/ 2504049 h 2729132"/>
              <a:gd name="connsiteX55" fmla="*/ 604911 w 4346879"/>
              <a:gd name="connsiteY55" fmla="*/ 2616590 h 2729132"/>
              <a:gd name="connsiteX56" fmla="*/ 534572 w 4346879"/>
              <a:gd name="connsiteY56" fmla="*/ 2658793 h 2729132"/>
              <a:gd name="connsiteX57" fmla="*/ 478302 w 4346879"/>
              <a:gd name="connsiteY57" fmla="*/ 2672861 h 2729132"/>
              <a:gd name="connsiteX58" fmla="*/ 436098 w 4346879"/>
              <a:gd name="connsiteY58" fmla="*/ 2700996 h 2729132"/>
              <a:gd name="connsiteX59" fmla="*/ 337625 w 4346879"/>
              <a:gd name="connsiteY59" fmla="*/ 2729132 h 2729132"/>
              <a:gd name="connsiteX60" fmla="*/ 267286 w 4346879"/>
              <a:gd name="connsiteY60" fmla="*/ 2700996 h 2729132"/>
              <a:gd name="connsiteX61" fmla="*/ 253218 w 4346879"/>
              <a:gd name="connsiteY61" fmla="*/ 2630658 h 2729132"/>
              <a:gd name="connsiteX62" fmla="*/ 239151 w 4346879"/>
              <a:gd name="connsiteY62" fmla="*/ 2391507 h 2729132"/>
              <a:gd name="connsiteX63" fmla="*/ 182880 w 4346879"/>
              <a:gd name="connsiteY63" fmla="*/ 2293033 h 2729132"/>
              <a:gd name="connsiteX64" fmla="*/ 140677 w 4346879"/>
              <a:gd name="connsiteY64" fmla="*/ 2236763 h 2729132"/>
              <a:gd name="connsiteX65" fmla="*/ 84406 w 4346879"/>
              <a:gd name="connsiteY65" fmla="*/ 2152356 h 2729132"/>
              <a:gd name="connsiteX66" fmla="*/ 56271 w 4346879"/>
              <a:gd name="connsiteY66" fmla="*/ 2039815 h 2729132"/>
              <a:gd name="connsiteX67" fmla="*/ 0 w 4346879"/>
              <a:gd name="connsiteY67" fmla="*/ 1913206 h 2729132"/>
              <a:gd name="connsiteX68" fmla="*/ 28135 w 4346879"/>
              <a:gd name="connsiteY68" fmla="*/ 1575581 h 2729132"/>
              <a:gd name="connsiteX69" fmla="*/ 56271 w 4346879"/>
              <a:gd name="connsiteY69" fmla="*/ 1519310 h 2729132"/>
              <a:gd name="connsiteX70" fmla="*/ 98474 w 4346879"/>
              <a:gd name="connsiteY70" fmla="*/ 1392701 h 2729132"/>
              <a:gd name="connsiteX71" fmla="*/ 84406 w 4346879"/>
              <a:gd name="connsiteY71" fmla="*/ 1266092 h 2729132"/>
              <a:gd name="connsiteX72" fmla="*/ 56271 w 4346879"/>
              <a:gd name="connsiteY72" fmla="*/ 1153550 h 2729132"/>
              <a:gd name="connsiteX73" fmla="*/ 98474 w 4346879"/>
              <a:gd name="connsiteY73" fmla="*/ 1041009 h 2729132"/>
              <a:gd name="connsiteX74" fmla="*/ 140677 w 4346879"/>
              <a:gd name="connsiteY74" fmla="*/ 998806 h 2729132"/>
              <a:gd name="connsiteX75" fmla="*/ 168812 w 4346879"/>
              <a:gd name="connsiteY75" fmla="*/ 942535 h 2729132"/>
              <a:gd name="connsiteX76" fmla="*/ 168812 w 4346879"/>
              <a:gd name="connsiteY76" fmla="*/ 562707 h 2729132"/>
              <a:gd name="connsiteX77" fmla="*/ 140677 w 4346879"/>
              <a:gd name="connsiteY77" fmla="*/ 450166 h 2729132"/>
              <a:gd name="connsiteX78" fmla="*/ 84406 w 4346879"/>
              <a:gd name="connsiteY78" fmla="*/ 337624 h 2729132"/>
              <a:gd name="connsiteX79" fmla="*/ 112542 w 4346879"/>
              <a:gd name="connsiteY79" fmla="*/ 281353 h 2729132"/>
              <a:gd name="connsiteX80" fmla="*/ 351692 w 4346879"/>
              <a:gd name="connsiteY80" fmla="*/ 225083 h 2729132"/>
              <a:gd name="connsiteX81" fmla="*/ 407963 w 4346879"/>
              <a:gd name="connsiteY81" fmla="*/ 182880 h 2729132"/>
              <a:gd name="connsiteX82" fmla="*/ 492369 w 4346879"/>
              <a:gd name="connsiteY82" fmla="*/ 154744 h 2729132"/>
              <a:gd name="connsiteX83" fmla="*/ 717452 w 4346879"/>
              <a:gd name="connsiteY83" fmla="*/ 126609 h 2729132"/>
              <a:gd name="connsiteX84" fmla="*/ 829994 w 4346879"/>
              <a:gd name="connsiteY84" fmla="*/ 112541 h 2729132"/>
              <a:gd name="connsiteX85" fmla="*/ 984738 w 4346879"/>
              <a:gd name="connsiteY85" fmla="*/ 84406 h 2729132"/>
              <a:gd name="connsiteX86" fmla="*/ 1055077 w 4346879"/>
              <a:gd name="connsiteY86" fmla="*/ 70338 h 2729132"/>
              <a:gd name="connsiteX87" fmla="*/ 1097280 w 4346879"/>
              <a:gd name="connsiteY87" fmla="*/ 112541 h 2729132"/>
              <a:gd name="connsiteX88" fmla="*/ 1153551 w 4346879"/>
              <a:gd name="connsiteY88" fmla="*/ 196947 h 2729132"/>
              <a:gd name="connsiteX89" fmla="*/ 1195754 w 4346879"/>
              <a:gd name="connsiteY89" fmla="*/ 365760 h 2729132"/>
              <a:gd name="connsiteX90" fmla="*/ 1336431 w 4346879"/>
              <a:gd name="connsiteY90" fmla="*/ 366289 h 2729132"/>
              <a:gd name="connsiteX91" fmla="*/ 1237957 w 4346879"/>
              <a:gd name="connsiteY91" fmla="*/ 520504 h 2729132"/>
              <a:gd name="connsiteX92" fmla="*/ 1167618 w 4346879"/>
              <a:gd name="connsiteY92" fmla="*/ 590843 h 2729132"/>
              <a:gd name="connsiteX93" fmla="*/ 1125415 w 4346879"/>
              <a:gd name="connsiteY93" fmla="*/ 633046 h 2729132"/>
              <a:gd name="connsiteX94" fmla="*/ 1083212 w 4346879"/>
              <a:gd name="connsiteY94" fmla="*/ 745587 h 2729132"/>
              <a:gd name="connsiteX95" fmla="*/ 1111348 w 4346879"/>
              <a:gd name="connsiteY95" fmla="*/ 773723 h 2729132"/>
              <a:gd name="connsiteX96" fmla="*/ 1181686 w 4346879"/>
              <a:gd name="connsiteY96" fmla="*/ 787790 h 2729132"/>
              <a:gd name="connsiteX97" fmla="*/ 1223889 w 4346879"/>
              <a:gd name="connsiteY97" fmla="*/ 801858 h 2729132"/>
              <a:gd name="connsiteX98" fmla="*/ 1378634 w 4346879"/>
              <a:gd name="connsiteY98" fmla="*/ 815926 h 2729132"/>
              <a:gd name="connsiteX99" fmla="*/ 1434905 w 4346879"/>
              <a:gd name="connsiteY99" fmla="*/ 829993 h 2729132"/>
              <a:gd name="connsiteX100" fmla="*/ 1744394 w 4346879"/>
              <a:gd name="connsiteY100" fmla="*/ 801858 h 2729132"/>
              <a:gd name="connsiteX101" fmla="*/ 1941342 w 4346879"/>
              <a:gd name="connsiteY101" fmla="*/ 745587 h 2729132"/>
              <a:gd name="connsiteX102" fmla="*/ 1983545 w 4346879"/>
              <a:gd name="connsiteY102" fmla="*/ 717452 h 2729132"/>
              <a:gd name="connsiteX103" fmla="*/ 2053883 w 4346879"/>
              <a:gd name="connsiteY103" fmla="*/ 689316 h 2729132"/>
              <a:gd name="connsiteX104" fmla="*/ 2110154 w 4346879"/>
              <a:gd name="connsiteY104" fmla="*/ 633046 h 2729132"/>
              <a:gd name="connsiteX105" fmla="*/ 2166425 w 4346879"/>
              <a:gd name="connsiteY105" fmla="*/ 548640 h 2729132"/>
              <a:gd name="connsiteX106" fmla="*/ 2208628 w 4346879"/>
              <a:gd name="connsiteY106" fmla="*/ 436098 h 2729132"/>
              <a:gd name="connsiteX107" fmla="*/ 2250831 w 4346879"/>
              <a:gd name="connsiteY107" fmla="*/ 323556 h 2729132"/>
              <a:gd name="connsiteX108" fmla="*/ 2264898 w 4346879"/>
              <a:gd name="connsiteY108" fmla="*/ 267286 h 2729132"/>
              <a:gd name="connsiteX109" fmla="*/ 2278966 w 4346879"/>
              <a:gd name="connsiteY109" fmla="*/ 196947 h 2729132"/>
              <a:gd name="connsiteX110" fmla="*/ 2335237 w 4346879"/>
              <a:gd name="connsiteY110" fmla="*/ 84406 h 2729132"/>
              <a:gd name="connsiteX111" fmla="*/ 2391508 w 4346879"/>
              <a:gd name="connsiteY111" fmla="*/ 42203 h 2729132"/>
              <a:gd name="connsiteX112" fmla="*/ 2391508 w 4346879"/>
              <a:gd name="connsiteY112" fmla="*/ 42203 h 2729132"/>
              <a:gd name="connsiteX0" fmla="*/ 2391508 w 4346879"/>
              <a:gd name="connsiteY0" fmla="*/ 42203 h 2729132"/>
              <a:gd name="connsiteX1" fmla="*/ 3165231 w 4346879"/>
              <a:gd name="connsiteY1" fmla="*/ 28135 h 2729132"/>
              <a:gd name="connsiteX2" fmla="*/ 3334043 w 4346879"/>
              <a:gd name="connsiteY2" fmla="*/ 0 h 2729132"/>
              <a:gd name="connsiteX3" fmla="*/ 3995225 w 4346879"/>
              <a:gd name="connsiteY3" fmla="*/ 14067 h 2729132"/>
              <a:gd name="connsiteX4" fmla="*/ 4248443 w 4346879"/>
              <a:gd name="connsiteY4" fmla="*/ 42203 h 2729132"/>
              <a:gd name="connsiteX5" fmla="*/ 4149969 w 4346879"/>
              <a:gd name="connsiteY5" fmla="*/ 478301 h 2729132"/>
              <a:gd name="connsiteX6" fmla="*/ 4023360 w 4346879"/>
              <a:gd name="connsiteY6" fmla="*/ 506436 h 2729132"/>
              <a:gd name="connsiteX7" fmla="*/ 3953022 w 4346879"/>
              <a:gd name="connsiteY7" fmla="*/ 548640 h 2729132"/>
              <a:gd name="connsiteX8" fmla="*/ 3924886 w 4346879"/>
              <a:gd name="connsiteY8" fmla="*/ 576775 h 2729132"/>
              <a:gd name="connsiteX9" fmla="*/ 3868615 w 4346879"/>
              <a:gd name="connsiteY9" fmla="*/ 604910 h 2729132"/>
              <a:gd name="connsiteX10" fmla="*/ 3756074 w 4346879"/>
              <a:gd name="connsiteY10" fmla="*/ 689316 h 2729132"/>
              <a:gd name="connsiteX11" fmla="*/ 3727938 w 4346879"/>
              <a:gd name="connsiteY11" fmla="*/ 717452 h 2729132"/>
              <a:gd name="connsiteX12" fmla="*/ 3629465 w 4346879"/>
              <a:gd name="connsiteY12" fmla="*/ 745587 h 2729132"/>
              <a:gd name="connsiteX13" fmla="*/ 3474720 w 4346879"/>
              <a:gd name="connsiteY13" fmla="*/ 773723 h 2729132"/>
              <a:gd name="connsiteX14" fmla="*/ 3418449 w 4346879"/>
              <a:gd name="connsiteY14" fmla="*/ 787790 h 2729132"/>
              <a:gd name="connsiteX15" fmla="*/ 3348111 w 4346879"/>
              <a:gd name="connsiteY15" fmla="*/ 801858 h 2729132"/>
              <a:gd name="connsiteX16" fmla="*/ 3305908 w 4346879"/>
              <a:gd name="connsiteY16" fmla="*/ 815926 h 2729132"/>
              <a:gd name="connsiteX17" fmla="*/ 3123028 w 4346879"/>
              <a:gd name="connsiteY17" fmla="*/ 844061 h 2729132"/>
              <a:gd name="connsiteX18" fmla="*/ 3010486 w 4346879"/>
              <a:gd name="connsiteY18" fmla="*/ 900332 h 2729132"/>
              <a:gd name="connsiteX19" fmla="*/ 2869809 w 4346879"/>
              <a:gd name="connsiteY19" fmla="*/ 914400 h 2729132"/>
              <a:gd name="connsiteX20" fmla="*/ 2827606 w 4346879"/>
              <a:gd name="connsiteY20" fmla="*/ 928467 h 2729132"/>
              <a:gd name="connsiteX21" fmla="*/ 2729132 w 4346879"/>
              <a:gd name="connsiteY21" fmla="*/ 970670 h 2729132"/>
              <a:gd name="connsiteX22" fmla="*/ 2700997 w 4346879"/>
              <a:gd name="connsiteY22" fmla="*/ 1125415 h 2729132"/>
              <a:gd name="connsiteX23" fmla="*/ 2715065 w 4346879"/>
              <a:gd name="connsiteY23" fmla="*/ 1181686 h 2729132"/>
              <a:gd name="connsiteX24" fmla="*/ 2813538 w 4346879"/>
              <a:gd name="connsiteY24" fmla="*/ 1280160 h 2729132"/>
              <a:gd name="connsiteX25" fmla="*/ 2841674 w 4346879"/>
              <a:gd name="connsiteY25" fmla="*/ 1308295 h 2729132"/>
              <a:gd name="connsiteX26" fmla="*/ 2926080 w 4346879"/>
              <a:gd name="connsiteY26" fmla="*/ 1420836 h 2729132"/>
              <a:gd name="connsiteX27" fmla="*/ 3024554 w 4346879"/>
              <a:gd name="connsiteY27" fmla="*/ 1519310 h 2729132"/>
              <a:gd name="connsiteX28" fmla="*/ 2996418 w 4346879"/>
              <a:gd name="connsiteY28" fmla="*/ 1631852 h 2729132"/>
              <a:gd name="connsiteX29" fmla="*/ 2883877 w 4346879"/>
              <a:gd name="connsiteY29" fmla="*/ 1730326 h 2729132"/>
              <a:gd name="connsiteX30" fmla="*/ 2855742 w 4346879"/>
              <a:gd name="connsiteY30" fmla="*/ 1786596 h 2729132"/>
              <a:gd name="connsiteX31" fmla="*/ 2883877 w 4346879"/>
              <a:gd name="connsiteY31" fmla="*/ 2152356 h 2729132"/>
              <a:gd name="connsiteX32" fmla="*/ 2912012 w 4346879"/>
              <a:gd name="connsiteY32" fmla="*/ 2180492 h 2729132"/>
              <a:gd name="connsiteX33" fmla="*/ 2926080 w 4346879"/>
              <a:gd name="connsiteY33" fmla="*/ 2236763 h 2729132"/>
              <a:gd name="connsiteX34" fmla="*/ 2897945 w 4346879"/>
              <a:gd name="connsiteY34" fmla="*/ 2419643 h 2729132"/>
              <a:gd name="connsiteX35" fmla="*/ 2855742 w 4346879"/>
              <a:gd name="connsiteY35" fmla="*/ 2475913 h 2729132"/>
              <a:gd name="connsiteX36" fmla="*/ 2771335 w 4346879"/>
              <a:gd name="connsiteY36" fmla="*/ 2546252 h 2729132"/>
              <a:gd name="connsiteX37" fmla="*/ 2729132 w 4346879"/>
              <a:gd name="connsiteY37" fmla="*/ 2560320 h 2729132"/>
              <a:gd name="connsiteX38" fmla="*/ 2588455 w 4346879"/>
              <a:gd name="connsiteY38" fmla="*/ 2658793 h 2729132"/>
              <a:gd name="connsiteX39" fmla="*/ 2475914 w 4346879"/>
              <a:gd name="connsiteY39" fmla="*/ 2686929 h 2729132"/>
              <a:gd name="connsiteX40" fmla="*/ 2321169 w 4346879"/>
              <a:gd name="connsiteY40" fmla="*/ 2672861 h 2729132"/>
              <a:gd name="connsiteX41" fmla="*/ 2138289 w 4346879"/>
              <a:gd name="connsiteY41" fmla="*/ 2700996 h 2729132"/>
              <a:gd name="connsiteX42" fmla="*/ 1941342 w 4346879"/>
              <a:gd name="connsiteY42" fmla="*/ 2672861 h 2729132"/>
              <a:gd name="connsiteX43" fmla="*/ 1871003 w 4346879"/>
              <a:gd name="connsiteY43" fmla="*/ 2630658 h 2729132"/>
              <a:gd name="connsiteX44" fmla="*/ 1786597 w 4346879"/>
              <a:gd name="connsiteY44" fmla="*/ 2616590 h 2729132"/>
              <a:gd name="connsiteX45" fmla="*/ 1716258 w 4346879"/>
              <a:gd name="connsiteY45" fmla="*/ 2602523 h 2729132"/>
              <a:gd name="connsiteX46" fmla="*/ 1603717 w 4346879"/>
              <a:gd name="connsiteY46" fmla="*/ 2560320 h 2729132"/>
              <a:gd name="connsiteX47" fmla="*/ 1519311 w 4346879"/>
              <a:gd name="connsiteY47" fmla="*/ 2532184 h 2729132"/>
              <a:gd name="connsiteX48" fmla="*/ 1477108 w 4346879"/>
              <a:gd name="connsiteY48" fmla="*/ 2518116 h 2729132"/>
              <a:gd name="connsiteX49" fmla="*/ 1378634 w 4346879"/>
              <a:gd name="connsiteY49" fmla="*/ 2489981 h 2729132"/>
              <a:gd name="connsiteX50" fmla="*/ 1336431 w 4346879"/>
              <a:gd name="connsiteY50" fmla="*/ 2461846 h 2729132"/>
              <a:gd name="connsiteX51" fmla="*/ 1266092 w 4346879"/>
              <a:gd name="connsiteY51" fmla="*/ 2447778 h 2729132"/>
              <a:gd name="connsiteX52" fmla="*/ 1223889 w 4346879"/>
              <a:gd name="connsiteY52" fmla="*/ 2433710 h 2729132"/>
              <a:gd name="connsiteX53" fmla="*/ 872197 w 4346879"/>
              <a:gd name="connsiteY53" fmla="*/ 2447778 h 2729132"/>
              <a:gd name="connsiteX54" fmla="*/ 731520 w 4346879"/>
              <a:gd name="connsiteY54" fmla="*/ 2504049 h 2729132"/>
              <a:gd name="connsiteX55" fmla="*/ 604911 w 4346879"/>
              <a:gd name="connsiteY55" fmla="*/ 2616590 h 2729132"/>
              <a:gd name="connsiteX56" fmla="*/ 534572 w 4346879"/>
              <a:gd name="connsiteY56" fmla="*/ 2658793 h 2729132"/>
              <a:gd name="connsiteX57" fmla="*/ 478302 w 4346879"/>
              <a:gd name="connsiteY57" fmla="*/ 2672861 h 2729132"/>
              <a:gd name="connsiteX58" fmla="*/ 436098 w 4346879"/>
              <a:gd name="connsiteY58" fmla="*/ 2700996 h 2729132"/>
              <a:gd name="connsiteX59" fmla="*/ 337625 w 4346879"/>
              <a:gd name="connsiteY59" fmla="*/ 2729132 h 2729132"/>
              <a:gd name="connsiteX60" fmla="*/ 267286 w 4346879"/>
              <a:gd name="connsiteY60" fmla="*/ 2700996 h 2729132"/>
              <a:gd name="connsiteX61" fmla="*/ 253218 w 4346879"/>
              <a:gd name="connsiteY61" fmla="*/ 2630658 h 2729132"/>
              <a:gd name="connsiteX62" fmla="*/ 239151 w 4346879"/>
              <a:gd name="connsiteY62" fmla="*/ 2391507 h 2729132"/>
              <a:gd name="connsiteX63" fmla="*/ 182880 w 4346879"/>
              <a:gd name="connsiteY63" fmla="*/ 2293033 h 2729132"/>
              <a:gd name="connsiteX64" fmla="*/ 140677 w 4346879"/>
              <a:gd name="connsiteY64" fmla="*/ 2236763 h 2729132"/>
              <a:gd name="connsiteX65" fmla="*/ 84406 w 4346879"/>
              <a:gd name="connsiteY65" fmla="*/ 2152356 h 2729132"/>
              <a:gd name="connsiteX66" fmla="*/ 56271 w 4346879"/>
              <a:gd name="connsiteY66" fmla="*/ 2039815 h 2729132"/>
              <a:gd name="connsiteX67" fmla="*/ 0 w 4346879"/>
              <a:gd name="connsiteY67" fmla="*/ 1913206 h 2729132"/>
              <a:gd name="connsiteX68" fmla="*/ 28135 w 4346879"/>
              <a:gd name="connsiteY68" fmla="*/ 1575581 h 2729132"/>
              <a:gd name="connsiteX69" fmla="*/ 56271 w 4346879"/>
              <a:gd name="connsiteY69" fmla="*/ 1519310 h 2729132"/>
              <a:gd name="connsiteX70" fmla="*/ 98474 w 4346879"/>
              <a:gd name="connsiteY70" fmla="*/ 1392701 h 2729132"/>
              <a:gd name="connsiteX71" fmla="*/ 84406 w 4346879"/>
              <a:gd name="connsiteY71" fmla="*/ 1266092 h 2729132"/>
              <a:gd name="connsiteX72" fmla="*/ 56271 w 4346879"/>
              <a:gd name="connsiteY72" fmla="*/ 1153550 h 2729132"/>
              <a:gd name="connsiteX73" fmla="*/ 98474 w 4346879"/>
              <a:gd name="connsiteY73" fmla="*/ 1041009 h 2729132"/>
              <a:gd name="connsiteX74" fmla="*/ 140677 w 4346879"/>
              <a:gd name="connsiteY74" fmla="*/ 998806 h 2729132"/>
              <a:gd name="connsiteX75" fmla="*/ 168812 w 4346879"/>
              <a:gd name="connsiteY75" fmla="*/ 942535 h 2729132"/>
              <a:gd name="connsiteX76" fmla="*/ 168812 w 4346879"/>
              <a:gd name="connsiteY76" fmla="*/ 562707 h 2729132"/>
              <a:gd name="connsiteX77" fmla="*/ 140677 w 4346879"/>
              <a:gd name="connsiteY77" fmla="*/ 450166 h 2729132"/>
              <a:gd name="connsiteX78" fmla="*/ 84406 w 4346879"/>
              <a:gd name="connsiteY78" fmla="*/ 337624 h 2729132"/>
              <a:gd name="connsiteX79" fmla="*/ 112542 w 4346879"/>
              <a:gd name="connsiteY79" fmla="*/ 281353 h 2729132"/>
              <a:gd name="connsiteX80" fmla="*/ 351692 w 4346879"/>
              <a:gd name="connsiteY80" fmla="*/ 225083 h 2729132"/>
              <a:gd name="connsiteX81" fmla="*/ 407963 w 4346879"/>
              <a:gd name="connsiteY81" fmla="*/ 182880 h 2729132"/>
              <a:gd name="connsiteX82" fmla="*/ 492369 w 4346879"/>
              <a:gd name="connsiteY82" fmla="*/ 154744 h 2729132"/>
              <a:gd name="connsiteX83" fmla="*/ 717452 w 4346879"/>
              <a:gd name="connsiteY83" fmla="*/ 126609 h 2729132"/>
              <a:gd name="connsiteX84" fmla="*/ 829994 w 4346879"/>
              <a:gd name="connsiteY84" fmla="*/ 112541 h 2729132"/>
              <a:gd name="connsiteX85" fmla="*/ 984738 w 4346879"/>
              <a:gd name="connsiteY85" fmla="*/ 84406 h 2729132"/>
              <a:gd name="connsiteX86" fmla="*/ 1055077 w 4346879"/>
              <a:gd name="connsiteY86" fmla="*/ 70338 h 2729132"/>
              <a:gd name="connsiteX87" fmla="*/ 1097280 w 4346879"/>
              <a:gd name="connsiteY87" fmla="*/ 112541 h 2729132"/>
              <a:gd name="connsiteX88" fmla="*/ 1153551 w 4346879"/>
              <a:gd name="connsiteY88" fmla="*/ 196947 h 2729132"/>
              <a:gd name="connsiteX89" fmla="*/ 1322363 w 4346879"/>
              <a:gd name="connsiteY89" fmla="*/ 292332 h 2729132"/>
              <a:gd name="connsiteX90" fmla="*/ 1195754 w 4346879"/>
              <a:gd name="connsiteY90" fmla="*/ 365760 h 2729132"/>
              <a:gd name="connsiteX91" fmla="*/ 1336431 w 4346879"/>
              <a:gd name="connsiteY91" fmla="*/ 366289 h 2729132"/>
              <a:gd name="connsiteX92" fmla="*/ 1237957 w 4346879"/>
              <a:gd name="connsiteY92" fmla="*/ 520504 h 2729132"/>
              <a:gd name="connsiteX93" fmla="*/ 1167618 w 4346879"/>
              <a:gd name="connsiteY93" fmla="*/ 590843 h 2729132"/>
              <a:gd name="connsiteX94" fmla="*/ 1125415 w 4346879"/>
              <a:gd name="connsiteY94" fmla="*/ 633046 h 2729132"/>
              <a:gd name="connsiteX95" fmla="*/ 1083212 w 4346879"/>
              <a:gd name="connsiteY95" fmla="*/ 745587 h 2729132"/>
              <a:gd name="connsiteX96" fmla="*/ 1111348 w 4346879"/>
              <a:gd name="connsiteY96" fmla="*/ 773723 h 2729132"/>
              <a:gd name="connsiteX97" fmla="*/ 1181686 w 4346879"/>
              <a:gd name="connsiteY97" fmla="*/ 787790 h 2729132"/>
              <a:gd name="connsiteX98" fmla="*/ 1223889 w 4346879"/>
              <a:gd name="connsiteY98" fmla="*/ 801858 h 2729132"/>
              <a:gd name="connsiteX99" fmla="*/ 1378634 w 4346879"/>
              <a:gd name="connsiteY99" fmla="*/ 815926 h 2729132"/>
              <a:gd name="connsiteX100" fmla="*/ 1434905 w 4346879"/>
              <a:gd name="connsiteY100" fmla="*/ 829993 h 2729132"/>
              <a:gd name="connsiteX101" fmla="*/ 1744394 w 4346879"/>
              <a:gd name="connsiteY101" fmla="*/ 801858 h 2729132"/>
              <a:gd name="connsiteX102" fmla="*/ 1941342 w 4346879"/>
              <a:gd name="connsiteY102" fmla="*/ 745587 h 2729132"/>
              <a:gd name="connsiteX103" fmla="*/ 1983545 w 4346879"/>
              <a:gd name="connsiteY103" fmla="*/ 717452 h 2729132"/>
              <a:gd name="connsiteX104" fmla="*/ 2053883 w 4346879"/>
              <a:gd name="connsiteY104" fmla="*/ 689316 h 2729132"/>
              <a:gd name="connsiteX105" fmla="*/ 2110154 w 4346879"/>
              <a:gd name="connsiteY105" fmla="*/ 633046 h 2729132"/>
              <a:gd name="connsiteX106" fmla="*/ 2166425 w 4346879"/>
              <a:gd name="connsiteY106" fmla="*/ 548640 h 2729132"/>
              <a:gd name="connsiteX107" fmla="*/ 2208628 w 4346879"/>
              <a:gd name="connsiteY107" fmla="*/ 436098 h 2729132"/>
              <a:gd name="connsiteX108" fmla="*/ 2250831 w 4346879"/>
              <a:gd name="connsiteY108" fmla="*/ 323556 h 2729132"/>
              <a:gd name="connsiteX109" fmla="*/ 2264898 w 4346879"/>
              <a:gd name="connsiteY109" fmla="*/ 267286 h 2729132"/>
              <a:gd name="connsiteX110" fmla="*/ 2278966 w 4346879"/>
              <a:gd name="connsiteY110" fmla="*/ 196947 h 2729132"/>
              <a:gd name="connsiteX111" fmla="*/ 2335237 w 4346879"/>
              <a:gd name="connsiteY111" fmla="*/ 84406 h 2729132"/>
              <a:gd name="connsiteX112" fmla="*/ 2391508 w 4346879"/>
              <a:gd name="connsiteY112" fmla="*/ 42203 h 2729132"/>
              <a:gd name="connsiteX113" fmla="*/ 2391508 w 4346879"/>
              <a:gd name="connsiteY113" fmla="*/ 42203 h 2729132"/>
              <a:gd name="connsiteX0" fmla="*/ 2391508 w 4346879"/>
              <a:gd name="connsiteY0" fmla="*/ 42203 h 2729132"/>
              <a:gd name="connsiteX1" fmla="*/ 3165231 w 4346879"/>
              <a:gd name="connsiteY1" fmla="*/ 28135 h 2729132"/>
              <a:gd name="connsiteX2" fmla="*/ 3334043 w 4346879"/>
              <a:gd name="connsiteY2" fmla="*/ 0 h 2729132"/>
              <a:gd name="connsiteX3" fmla="*/ 3995225 w 4346879"/>
              <a:gd name="connsiteY3" fmla="*/ 14067 h 2729132"/>
              <a:gd name="connsiteX4" fmla="*/ 4248443 w 4346879"/>
              <a:gd name="connsiteY4" fmla="*/ 42203 h 2729132"/>
              <a:gd name="connsiteX5" fmla="*/ 4149969 w 4346879"/>
              <a:gd name="connsiteY5" fmla="*/ 478301 h 2729132"/>
              <a:gd name="connsiteX6" fmla="*/ 4023360 w 4346879"/>
              <a:gd name="connsiteY6" fmla="*/ 506436 h 2729132"/>
              <a:gd name="connsiteX7" fmla="*/ 3953022 w 4346879"/>
              <a:gd name="connsiteY7" fmla="*/ 548640 h 2729132"/>
              <a:gd name="connsiteX8" fmla="*/ 3924886 w 4346879"/>
              <a:gd name="connsiteY8" fmla="*/ 576775 h 2729132"/>
              <a:gd name="connsiteX9" fmla="*/ 3868615 w 4346879"/>
              <a:gd name="connsiteY9" fmla="*/ 604910 h 2729132"/>
              <a:gd name="connsiteX10" fmla="*/ 3756074 w 4346879"/>
              <a:gd name="connsiteY10" fmla="*/ 689316 h 2729132"/>
              <a:gd name="connsiteX11" fmla="*/ 3727938 w 4346879"/>
              <a:gd name="connsiteY11" fmla="*/ 717452 h 2729132"/>
              <a:gd name="connsiteX12" fmla="*/ 3629465 w 4346879"/>
              <a:gd name="connsiteY12" fmla="*/ 745587 h 2729132"/>
              <a:gd name="connsiteX13" fmla="*/ 3474720 w 4346879"/>
              <a:gd name="connsiteY13" fmla="*/ 773723 h 2729132"/>
              <a:gd name="connsiteX14" fmla="*/ 3418449 w 4346879"/>
              <a:gd name="connsiteY14" fmla="*/ 787790 h 2729132"/>
              <a:gd name="connsiteX15" fmla="*/ 3348111 w 4346879"/>
              <a:gd name="connsiteY15" fmla="*/ 801858 h 2729132"/>
              <a:gd name="connsiteX16" fmla="*/ 3305908 w 4346879"/>
              <a:gd name="connsiteY16" fmla="*/ 815926 h 2729132"/>
              <a:gd name="connsiteX17" fmla="*/ 3123028 w 4346879"/>
              <a:gd name="connsiteY17" fmla="*/ 844061 h 2729132"/>
              <a:gd name="connsiteX18" fmla="*/ 3010486 w 4346879"/>
              <a:gd name="connsiteY18" fmla="*/ 900332 h 2729132"/>
              <a:gd name="connsiteX19" fmla="*/ 2869809 w 4346879"/>
              <a:gd name="connsiteY19" fmla="*/ 914400 h 2729132"/>
              <a:gd name="connsiteX20" fmla="*/ 2827606 w 4346879"/>
              <a:gd name="connsiteY20" fmla="*/ 928467 h 2729132"/>
              <a:gd name="connsiteX21" fmla="*/ 2729132 w 4346879"/>
              <a:gd name="connsiteY21" fmla="*/ 970670 h 2729132"/>
              <a:gd name="connsiteX22" fmla="*/ 2700997 w 4346879"/>
              <a:gd name="connsiteY22" fmla="*/ 1125415 h 2729132"/>
              <a:gd name="connsiteX23" fmla="*/ 2715065 w 4346879"/>
              <a:gd name="connsiteY23" fmla="*/ 1181686 h 2729132"/>
              <a:gd name="connsiteX24" fmla="*/ 2813538 w 4346879"/>
              <a:gd name="connsiteY24" fmla="*/ 1280160 h 2729132"/>
              <a:gd name="connsiteX25" fmla="*/ 2841674 w 4346879"/>
              <a:gd name="connsiteY25" fmla="*/ 1308295 h 2729132"/>
              <a:gd name="connsiteX26" fmla="*/ 2926080 w 4346879"/>
              <a:gd name="connsiteY26" fmla="*/ 1420836 h 2729132"/>
              <a:gd name="connsiteX27" fmla="*/ 3024554 w 4346879"/>
              <a:gd name="connsiteY27" fmla="*/ 1519310 h 2729132"/>
              <a:gd name="connsiteX28" fmla="*/ 2996418 w 4346879"/>
              <a:gd name="connsiteY28" fmla="*/ 1631852 h 2729132"/>
              <a:gd name="connsiteX29" fmla="*/ 2883877 w 4346879"/>
              <a:gd name="connsiteY29" fmla="*/ 1730326 h 2729132"/>
              <a:gd name="connsiteX30" fmla="*/ 2855742 w 4346879"/>
              <a:gd name="connsiteY30" fmla="*/ 1786596 h 2729132"/>
              <a:gd name="connsiteX31" fmla="*/ 2883877 w 4346879"/>
              <a:gd name="connsiteY31" fmla="*/ 2152356 h 2729132"/>
              <a:gd name="connsiteX32" fmla="*/ 2912012 w 4346879"/>
              <a:gd name="connsiteY32" fmla="*/ 2180492 h 2729132"/>
              <a:gd name="connsiteX33" fmla="*/ 2926080 w 4346879"/>
              <a:gd name="connsiteY33" fmla="*/ 2236763 h 2729132"/>
              <a:gd name="connsiteX34" fmla="*/ 2897945 w 4346879"/>
              <a:gd name="connsiteY34" fmla="*/ 2419643 h 2729132"/>
              <a:gd name="connsiteX35" fmla="*/ 2855742 w 4346879"/>
              <a:gd name="connsiteY35" fmla="*/ 2475913 h 2729132"/>
              <a:gd name="connsiteX36" fmla="*/ 2771335 w 4346879"/>
              <a:gd name="connsiteY36" fmla="*/ 2546252 h 2729132"/>
              <a:gd name="connsiteX37" fmla="*/ 2729132 w 4346879"/>
              <a:gd name="connsiteY37" fmla="*/ 2560320 h 2729132"/>
              <a:gd name="connsiteX38" fmla="*/ 2588455 w 4346879"/>
              <a:gd name="connsiteY38" fmla="*/ 2658793 h 2729132"/>
              <a:gd name="connsiteX39" fmla="*/ 2475914 w 4346879"/>
              <a:gd name="connsiteY39" fmla="*/ 2686929 h 2729132"/>
              <a:gd name="connsiteX40" fmla="*/ 2321169 w 4346879"/>
              <a:gd name="connsiteY40" fmla="*/ 2672861 h 2729132"/>
              <a:gd name="connsiteX41" fmla="*/ 2138289 w 4346879"/>
              <a:gd name="connsiteY41" fmla="*/ 2700996 h 2729132"/>
              <a:gd name="connsiteX42" fmla="*/ 1941342 w 4346879"/>
              <a:gd name="connsiteY42" fmla="*/ 2672861 h 2729132"/>
              <a:gd name="connsiteX43" fmla="*/ 1871003 w 4346879"/>
              <a:gd name="connsiteY43" fmla="*/ 2630658 h 2729132"/>
              <a:gd name="connsiteX44" fmla="*/ 1786597 w 4346879"/>
              <a:gd name="connsiteY44" fmla="*/ 2616590 h 2729132"/>
              <a:gd name="connsiteX45" fmla="*/ 1716258 w 4346879"/>
              <a:gd name="connsiteY45" fmla="*/ 2602523 h 2729132"/>
              <a:gd name="connsiteX46" fmla="*/ 1603717 w 4346879"/>
              <a:gd name="connsiteY46" fmla="*/ 2560320 h 2729132"/>
              <a:gd name="connsiteX47" fmla="*/ 1519311 w 4346879"/>
              <a:gd name="connsiteY47" fmla="*/ 2532184 h 2729132"/>
              <a:gd name="connsiteX48" fmla="*/ 1477108 w 4346879"/>
              <a:gd name="connsiteY48" fmla="*/ 2518116 h 2729132"/>
              <a:gd name="connsiteX49" fmla="*/ 1378634 w 4346879"/>
              <a:gd name="connsiteY49" fmla="*/ 2489981 h 2729132"/>
              <a:gd name="connsiteX50" fmla="*/ 1336431 w 4346879"/>
              <a:gd name="connsiteY50" fmla="*/ 2461846 h 2729132"/>
              <a:gd name="connsiteX51" fmla="*/ 1266092 w 4346879"/>
              <a:gd name="connsiteY51" fmla="*/ 2447778 h 2729132"/>
              <a:gd name="connsiteX52" fmla="*/ 1223889 w 4346879"/>
              <a:gd name="connsiteY52" fmla="*/ 2433710 h 2729132"/>
              <a:gd name="connsiteX53" fmla="*/ 872197 w 4346879"/>
              <a:gd name="connsiteY53" fmla="*/ 2447778 h 2729132"/>
              <a:gd name="connsiteX54" fmla="*/ 731520 w 4346879"/>
              <a:gd name="connsiteY54" fmla="*/ 2504049 h 2729132"/>
              <a:gd name="connsiteX55" fmla="*/ 604911 w 4346879"/>
              <a:gd name="connsiteY55" fmla="*/ 2616590 h 2729132"/>
              <a:gd name="connsiteX56" fmla="*/ 534572 w 4346879"/>
              <a:gd name="connsiteY56" fmla="*/ 2658793 h 2729132"/>
              <a:gd name="connsiteX57" fmla="*/ 478302 w 4346879"/>
              <a:gd name="connsiteY57" fmla="*/ 2672861 h 2729132"/>
              <a:gd name="connsiteX58" fmla="*/ 436098 w 4346879"/>
              <a:gd name="connsiteY58" fmla="*/ 2700996 h 2729132"/>
              <a:gd name="connsiteX59" fmla="*/ 337625 w 4346879"/>
              <a:gd name="connsiteY59" fmla="*/ 2729132 h 2729132"/>
              <a:gd name="connsiteX60" fmla="*/ 267286 w 4346879"/>
              <a:gd name="connsiteY60" fmla="*/ 2700996 h 2729132"/>
              <a:gd name="connsiteX61" fmla="*/ 253218 w 4346879"/>
              <a:gd name="connsiteY61" fmla="*/ 2630658 h 2729132"/>
              <a:gd name="connsiteX62" fmla="*/ 239151 w 4346879"/>
              <a:gd name="connsiteY62" fmla="*/ 2391507 h 2729132"/>
              <a:gd name="connsiteX63" fmla="*/ 182880 w 4346879"/>
              <a:gd name="connsiteY63" fmla="*/ 2293033 h 2729132"/>
              <a:gd name="connsiteX64" fmla="*/ 140677 w 4346879"/>
              <a:gd name="connsiteY64" fmla="*/ 2236763 h 2729132"/>
              <a:gd name="connsiteX65" fmla="*/ 84406 w 4346879"/>
              <a:gd name="connsiteY65" fmla="*/ 2152356 h 2729132"/>
              <a:gd name="connsiteX66" fmla="*/ 56271 w 4346879"/>
              <a:gd name="connsiteY66" fmla="*/ 2039815 h 2729132"/>
              <a:gd name="connsiteX67" fmla="*/ 0 w 4346879"/>
              <a:gd name="connsiteY67" fmla="*/ 1913206 h 2729132"/>
              <a:gd name="connsiteX68" fmla="*/ 28135 w 4346879"/>
              <a:gd name="connsiteY68" fmla="*/ 1575581 h 2729132"/>
              <a:gd name="connsiteX69" fmla="*/ 56271 w 4346879"/>
              <a:gd name="connsiteY69" fmla="*/ 1519310 h 2729132"/>
              <a:gd name="connsiteX70" fmla="*/ 98474 w 4346879"/>
              <a:gd name="connsiteY70" fmla="*/ 1392701 h 2729132"/>
              <a:gd name="connsiteX71" fmla="*/ 84406 w 4346879"/>
              <a:gd name="connsiteY71" fmla="*/ 1266092 h 2729132"/>
              <a:gd name="connsiteX72" fmla="*/ 56271 w 4346879"/>
              <a:gd name="connsiteY72" fmla="*/ 1153550 h 2729132"/>
              <a:gd name="connsiteX73" fmla="*/ 98474 w 4346879"/>
              <a:gd name="connsiteY73" fmla="*/ 1041009 h 2729132"/>
              <a:gd name="connsiteX74" fmla="*/ 140677 w 4346879"/>
              <a:gd name="connsiteY74" fmla="*/ 998806 h 2729132"/>
              <a:gd name="connsiteX75" fmla="*/ 168812 w 4346879"/>
              <a:gd name="connsiteY75" fmla="*/ 942535 h 2729132"/>
              <a:gd name="connsiteX76" fmla="*/ 168812 w 4346879"/>
              <a:gd name="connsiteY76" fmla="*/ 562707 h 2729132"/>
              <a:gd name="connsiteX77" fmla="*/ 70338 w 4346879"/>
              <a:gd name="connsiteY77" fmla="*/ 463704 h 2729132"/>
              <a:gd name="connsiteX78" fmla="*/ 84406 w 4346879"/>
              <a:gd name="connsiteY78" fmla="*/ 337624 h 2729132"/>
              <a:gd name="connsiteX79" fmla="*/ 112542 w 4346879"/>
              <a:gd name="connsiteY79" fmla="*/ 281353 h 2729132"/>
              <a:gd name="connsiteX80" fmla="*/ 351692 w 4346879"/>
              <a:gd name="connsiteY80" fmla="*/ 225083 h 2729132"/>
              <a:gd name="connsiteX81" fmla="*/ 407963 w 4346879"/>
              <a:gd name="connsiteY81" fmla="*/ 182880 h 2729132"/>
              <a:gd name="connsiteX82" fmla="*/ 492369 w 4346879"/>
              <a:gd name="connsiteY82" fmla="*/ 154744 h 2729132"/>
              <a:gd name="connsiteX83" fmla="*/ 717452 w 4346879"/>
              <a:gd name="connsiteY83" fmla="*/ 126609 h 2729132"/>
              <a:gd name="connsiteX84" fmla="*/ 829994 w 4346879"/>
              <a:gd name="connsiteY84" fmla="*/ 112541 h 2729132"/>
              <a:gd name="connsiteX85" fmla="*/ 984738 w 4346879"/>
              <a:gd name="connsiteY85" fmla="*/ 84406 h 2729132"/>
              <a:gd name="connsiteX86" fmla="*/ 1055077 w 4346879"/>
              <a:gd name="connsiteY86" fmla="*/ 70338 h 2729132"/>
              <a:gd name="connsiteX87" fmla="*/ 1097280 w 4346879"/>
              <a:gd name="connsiteY87" fmla="*/ 112541 h 2729132"/>
              <a:gd name="connsiteX88" fmla="*/ 1153551 w 4346879"/>
              <a:gd name="connsiteY88" fmla="*/ 196947 h 2729132"/>
              <a:gd name="connsiteX89" fmla="*/ 1322363 w 4346879"/>
              <a:gd name="connsiteY89" fmla="*/ 292332 h 2729132"/>
              <a:gd name="connsiteX90" fmla="*/ 1195754 w 4346879"/>
              <a:gd name="connsiteY90" fmla="*/ 365760 h 2729132"/>
              <a:gd name="connsiteX91" fmla="*/ 1336431 w 4346879"/>
              <a:gd name="connsiteY91" fmla="*/ 366289 h 2729132"/>
              <a:gd name="connsiteX92" fmla="*/ 1237957 w 4346879"/>
              <a:gd name="connsiteY92" fmla="*/ 520504 h 2729132"/>
              <a:gd name="connsiteX93" fmla="*/ 1167618 w 4346879"/>
              <a:gd name="connsiteY93" fmla="*/ 590843 h 2729132"/>
              <a:gd name="connsiteX94" fmla="*/ 1125415 w 4346879"/>
              <a:gd name="connsiteY94" fmla="*/ 633046 h 2729132"/>
              <a:gd name="connsiteX95" fmla="*/ 1083212 w 4346879"/>
              <a:gd name="connsiteY95" fmla="*/ 745587 h 2729132"/>
              <a:gd name="connsiteX96" fmla="*/ 1111348 w 4346879"/>
              <a:gd name="connsiteY96" fmla="*/ 773723 h 2729132"/>
              <a:gd name="connsiteX97" fmla="*/ 1181686 w 4346879"/>
              <a:gd name="connsiteY97" fmla="*/ 787790 h 2729132"/>
              <a:gd name="connsiteX98" fmla="*/ 1223889 w 4346879"/>
              <a:gd name="connsiteY98" fmla="*/ 801858 h 2729132"/>
              <a:gd name="connsiteX99" fmla="*/ 1378634 w 4346879"/>
              <a:gd name="connsiteY99" fmla="*/ 815926 h 2729132"/>
              <a:gd name="connsiteX100" fmla="*/ 1434905 w 4346879"/>
              <a:gd name="connsiteY100" fmla="*/ 829993 h 2729132"/>
              <a:gd name="connsiteX101" fmla="*/ 1744394 w 4346879"/>
              <a:gd name="connsiteY101" fmla="*/ 801858 h 2729132"/>
              <a:gd name="connsiteX102" fmla="*/ 1941342 w 4346879"/>
              <a:gd name="connsiteY102" fmla="*/ 745587 h 2729132"/>
              <a:gd name="connsiteX103" fmla="*/ 1983545 w 4346879"/>
              <a:gd name="connsiteY103" fmla="*/ 717452 h 2729132"/>
              <a:gd name="connsiteX104" fmla="*/ 2053883 w 4346879"/>
              <a:gd name="connsiteY104" fmla="*/ 689316 h 2729132"/>
              <a:gd name="connsiteX105" fmla="*/ 2110154 w 4346879"/>
              <a:gd name="connsiteY105" fmla="*/ 633046 h 2729132"/>
              <a:gd name="connsiteX106" fmla="*/ 2166425 w 4346879"/>
              <a:gd name="connsiteY106" fmla="*/ 548640 h 2729132"/>
              <a:gd name="connsiteX107" fmla="*/ 2208628 w 4346879"/>
              <a:gd name="connsiteY107" fmla="*/ 436098 h 2729132"/>
              <a:gd name="connsiteX108" fmla="*/ 2250831 w 4346879"/>
              <a:gd name="connsiteY108" fmla="*/ 323556 h 2729132"/>
              <a:gd name="connsiteX109" fmla="*/ 2264898 w 4346879"/>
              <a:gd name="connsiteY109" fmla="*/ 267286 h 2729132"/>
              <a:gd name="connsiteX110" fmla="*/ 2278966 w 4346879"/>
              <a:gd name="connsiteY110" fmla="*/ 196947 h 2729132"/>
              <a:gd name="connsiteX111" fmla="*/ 2335237 w 4346879"/>
              <a:gd name="connsiteY111" fmla="*/ 84406 h 2729132"/>
              <a:gd name="connsiteX112" fmla="*/ 2391508 w 4346879"/>
              <a:gd name="connsiteY112" fmla="*/ 42203 h 2729132"/>
              <a:gd name="connsiteX113" fmla="*/ 2391508 w 4346879"/>
              <a:gd name="connsiteY113" fmla="*/ 42203 h 2729132"/>
              <a:gd name="connsiteX0" fmla="*/ 2391508 w 4346879"/>
              <a:gd name="connsiteY0" fmla="*/ 42203 h 2729132"/>
              <a:gd name="connsiteX1" fmla="*/ 3165231 w 4346879"/>
              <a:gd name="connsiteY1" fmla="*/ 28135 h 2729132"/>
              <a:gd name="connsiteX2" fmla="*/ 3334043 w 4346879"/>
              <a:gd name="connsiteY2" fmla="*/ 0 h 2729132"/>
              <a:gd name="connsiteX3" fmla="*/ 3995225 w 4346879"/>
              <a:gd name="connsiteY3" fmla="*/ 14067 h 2729132"/>
              <a:gd name="connsiteX4" fmla="*/ 4248443 w 4346879"/>
              <a:gd name="connsiteY4" fmla="*/ 42203 h 2729132"/>
              <a:gd name="connsiteX5" fmla="*/ 4149969 w 4346879"/>
              <a:gd name="connsiteY5" fmla="*/ 478301 h 2729132"/>
              <a:gd name="connsiteX6" fmla="*/ 4023360 w 4346879"/>
              <a:gd name="connsiteY6" fmla="*/ 506436 h 2729132"/>
              <a:gd name="connsiteX7" fmla="*/ 3953022 w 4346879"/>
              <a:gd name="connsiteY7" fmla="*/ 548640 h 2729132"/>
              <a:gd name="connsiteX8" fmla="*/ 3924886 w 4346879"/>
              <a:gd name="connsiteY8" fmla="*/ 576775 h 2729132"/>
              <a:gd name="connsiteX9" fmla="*/ 3868615 w 4346879"/>
              <a:gd name="connsiteY9" fmla="*/ 604910 h 2729132"/>
              <a:gd name="connsiteX10" fmla="*/ 3756074 w 4346879"/>
              <a:gd name="connsiteY10" fmla="*/ 689316 h 2729132"/>
              <a:gd name="connsiteX11" fmla="*/ 3727938 w 4346879"/>
              <a:gd name="connsiteY11" fmla="*/ 717452 h 2729132"/>
              <a:gd name="connsiteX12" fmla="*/ 3629465 w 4346879"/>
              <a:gd name="connsiteY12" fmla="*/ 745587 h 2729132"/>
              <a:gd name="connsiteX13" fmla="*/ 3474720 w 4346879"/>
              <a:gd name="connsiteY13" fmla="*/ 773723 h 2729132"/>
              <a:gd name="connsiteX14" fmla="*/ 3418449 w 4346879"/>
              <a:gd name="connsiteY14" fmla="*/ 787790 h 2729132"/>
              <a:gd name="connsiteX15" fmla="*/ 3348111 w 4346879"/>
              <a:gd name="connsiteY15" fmla="*/ 801858 h 2729132"/>
              <a:gd name="connsiteX16" fmla="*/ 3305908 w 4346879"/>
              <a:gd name="connsiteY16" fmla="*/ 815926 h 2729132"/>
              <a:gd name="connsiteX17" fmla="*/ 3699803 w 4346879"/>
              <a:gd name="connsiteY17" fmla="*/ 762834 h 2729132"/>
              <a:gd name="connsiteX18" fmla="*/ 3010486 w 4346879"/>
              <a:gd name="connsiteY18" fmla="*/ 900332 h 2729132"/>
              <a:gd name="connsiteX19" fmla="*/ 2869809 w 4346879"/>
              <a:gd name="connsiteY19" fmla="*/ 914400 h 2729132"/>
              <a:gd name="connsiteX20" fmla="*/ 2827606 w 4346879"/>
              <a:gd name="connsiteY20" fmla="*/ 928467 h 2729132"/>
              <a:gd name="connsiteX21" fmla="*/ 2729132 w 4346879"/>
              <a:gd name="connsiteY21" fmla="*/ 970670 h 2729132"/>
              <a:gd name="connsiteX22" fmla="*/ 2700997 w 4346879"/>
              <a:gd name="connsiteY22" fmla="*/ 1125415 h 2729132"/>
              <a:gd name="connsiteX23" fmla="*/ 2715065 w 4346879"/>
              <a:gd name="connsiteY23" fmla="*/ 1181686 h 2729132"/>
              <a:gd name="connsiteX24" fmla="*/ 2813538 w 4346879"/>
              <a:gd name="connsiteY24" fmla="*/ 1280160 h 2729132"/>
              <a:gd name="connsiteX25" fmla="*/ 2841674 w 4346879"/>
              <a:gd name="connsiteY25" fmla="*/ 1308295 h 2729132"/>
              <a:gd name="connsiteX26" fmla="*/ 2926080 w 4346879"/>
              <a:gd name="connsiteY26" fmla="*/ 1420836 h 2729132"/>
              <a:gd name="connsiteX27" fmla="*/ 3024554 w 4346879"/>
              <a:gd name="connsiteY27" fmla="*/ 1519310 h 2729132"/>
              <a:gd name="connsiteX28" fmla="*/ 2996418 w 4346879"/>
              <a:gd name="connsiteY28" fmla="*/ 1631852 h 2729132"/>
              <a:gd name="connsiteX29" fmla="*/ 2883877 w 4346879"/>
              <a:gd name="connsiteY29" fmla="*/ 1730326 h 2729132"/>
              <a:gd name="connsiteX30" fmla="*/ 2855742 w 4346879"/>
              <a:gd name="connsiteY30" fmla="*/ 1786596 h 2729132"/>
              <a:gd name="connsiteX31" fmla="*/ 2883877 w 4346879"/>
              <a:gd name="connsiteY31" fmla="*/ 2152356 h 2729132"/>
              <a:gd name="connsiteX32" fmla="*/ 2912012 w 4346879"/>
              <a:gd name="connsiteY32" fmla="*/ 2180492 h 2729132"/>
              <a:gd name="connsiteX33" fmla="*/ 2926080 w 4346879"/>
              <a:gd name="connsiteY33" fmla="*/ 2236763 h 2729132"/>
              <a:gd name="connsiteX34" fmla="*/ 2897945 w 4346879"/>
              <a:gd name="connsiteY34" fmla="*/ 2419643 h 2729132"/>
              <a:gd name="connsiteX35" fmla="*/ 2855742 w 4346879"/>
              <a:gd name="connsiteY35" fmla="*/ 2475913 h 2729132"/>
              <a:gd name="connsiteX36" fmla="*/ 2771335 w 4346879"/>
              <a:gd name="connsiteY36" fmla="*/ 2546252 h 2729132"/>
              <a:gd name="connsiteX37" fmla="*/ 2729132 w 4346879"/>
              <a:gd name="connsiteY37" fmla="*/ 2560320 h 2729132"/>
              <a:gd name="connsiteX38" fmla="*/ 2588455 w 4346879"/>
              <a:gd name="connsiteY38" fmla="*/ 2658793 h 2729132"/>
              <a:gd name="connsiteX39" fmla="*/ 2475914 w 4346879"/>
              <a:gd name="connsiteY39" fmla="*/ 2686929 h 2729132"/>
              <a:gd name="connsiteX40" fmla="*/ 2321169 w 4346879"/>
              <a:gd name="connsiteY40" fmla="*/ 2672861 h 2729132"/>
              <a:gd name="connsiteX41" fmla="*/ 2138289 w 4346879"/>
              <a:gd name="connsiteY41" fmla="*/ 2700996 h 2729132"/>
              <a:gd name="connsiteX42" fmla="*/ 1941342 w 4346879"/>
              <a:gd name="connsiteY42" fmla="*/ 2672861 h 2729132"/>
              <a:gd name="connsiteX43" fmla="*/ 1871003 w 4346879"/>
              <a:gd name="connsiteY43" fmla="*/ 2630658 h 2729132"/>
              <a:gd name="connsiteX44" fmla="*/ 1786597 w 4346879"/>
              <a:gd name="connsiteY44" fmla="*/ 2616590 h 2729132"/>
              <a:gd name="connsiteX45" fmla="*/ 1716258 w 4346879"/>
              <a:gd name="connsiteY45" fmla="*/ 2602523 h 2729132"/>
              <a:gd name="connsiteX46" fmla="*/ 1603717 w 4346879"/>
              <a:gd name="connsiteY46" fmla="*/ 2560320 h 2729132"/>
              <a:gd name="connsiteX47" fmla="*/ 1519311 w 4346879"/>
              <a:gd name="connsiteY47" fmla="*/ 2532184 h 2729132"/>
              <a:gd name="connsiteX48" fmla="*/ 1477108 w 4346879"/>
              <a:gd name="connsiteY48" fmla="*/ 2518116 h 2729132"/>
              <a:gd name="connsiteX49" fmla="*/ 1378634 w 4346879"/>
              <a:gd name="connsiteY49" fmla="*/ 2489981 h 2729132"/>
              <a:gd name="connsiteX50" fmla="*/ 1336431 w 4346879"/>
              <a:gd name="connsiteY50" fmla="*/ 2461846 h 2729132"/>
              <a:gd name="connsiteX51" fmla="*/ 1266092 w 4346879"/>
              <a:gd name="connsiteY51" fmla="*/ 2447778 h 2729132"/>
              <a:gd name="connsiteX52" fmla="*/ 1223889 w 4346879"/>
              <a:gd name="connsiteY52" fmla="*/ 2433710 h 2729132"/>
              <a:gd name="connsiteX53" fmla="*/ 872197 w 4346879"/>
              <a:gd name="connsiteY53" fmla="*/ 2447778 h 2729132"/>
              <a:gd name="connsiteX54" fmla="*/ 731520 w 4346879"/>
              <a:gd name="connsiteY54" fmla="*/ 2504049 h 2729132"/>
              <a:gd name="connsiteX55" fmla="*/ 604911 w 4346879"/>
              <a:gd name="connsiteY55" fmla="*/ 2616590 h 2729132"/>
              <a:gd name="connsiteX56" fmla="*/ 534572 w 4346879"/>
              <a:gd name="connsiteY56" fmla="*/ 2658793 h 2729132"/>
              <a:gd name="connsiteX57" fmla="*/ 478302 w 4346879"/>
              <a:gd name="connsiteY57" fmla="*/ 2672861 h 2729132"/>
              <a:gd name="connsiteX58" fmla="*/ 436098 w 4346879"/>
              <a:gd name="connsiteY58" fmla="*/ 2700996 h 2729132"/>
              <a:gd name="connsiteX59" fmla="*/ 337625 w 4346879"/>
              <a:gd name="connsiteY59" fmla="*/ 2729132 h 2729132"/>
              <a:gd name="connsiteX60" fmla="*/ 267286 w 4346879"/>
              <a:gd name="connsiteY60" fmla="*/ 2700996 h 2729132"/>
              <a:gd name="connsiteX61" fmla="*/ 253218 w 4346879"/>
              <a:gd name="connsiteY61" fmla="*/ 2630658 h 2729132"/>
              <a:gd name="connsiteX62" fmla="*/ 239151 w 4346879"/>
              <a:gd name="connsiteY62" fmla="*/ 2391507 h 2729132"/>
              <a:gd name="connsiteX63" fmla="*/ 182880 w 4346879"/>
              <a:gd name="connsiteY63" fmla="*/ 2293033 h 2729132"/>
              <a:gd name="connsiteX64" fmla="*/ 140677 w 4346879"/>
              <a:gd name="connsiteY64" fmla="*/ 2236763 h 2729132"/>
              <a:gd name="connsiteX65" fmla="*/ 84406 w 4346879"/>
              <a:gd name="connsiteY65" fmla="*/ 2152356 h 2729132"/>
              <a:gd name="connsiteX66" fmla="*/ 56271 w 4346879"/>
              <a:gd name="connsiteY66" fmla="*/ 2039815 h 2729132"/>
              <a:gd name="connsiteX67" fmla="*/ 0 w 4346879"/>
              <a:gd name="connsiteY67" fmla="*/ 1913206 h 2729132"/>
              <a:gd name="connsiteX68" fmla="*/ 28135 w 4346879"/>
              <a:gd name="connsiteY68" fmla="*/ 1575581 h 2729132"/>
              <a:gd name="connsiteX69" fmla="*/ 56271 w 4346879"/>
              <a:gd name="connsiteY69" fmla="*/ 1519310 h 2729132"/>
              <a:gd name="connsiteX70" fmla="*/ 98474 w 4346879"/>
              <a:gd name="connsiteY70" fmla="*/ 1392701 h 2729132"/>
              <a:gd name="connsiteX71" fmla="*/ 84406 w 4346879"/>
              <a:gd name="connsiteY71" fmla="*/ 1266092 h 2729132"/>
              <a:gd name="connsiteX72" fmla="*/ 56271 w 4346879"/>
              <a:gd name="connsiteY72" fmla="*/ 1153550 h 2729132"/>
              <a:gd name="connsiteX73" fmla="*/ 98474 w 4346879"/>
              <a:gd name="connsiteY73" fmla="*/ 1041009 h 2729132"/>
              <a:gd name="connsiteX74" fmla="*/ 140677 w 4346879"/>
              <a:gd name="connsiteY74" fmla="*/ 998806 h 2729132"/>
              <a:gd name="connsiteX75" fmla="*/ 168812 w 4346879"/>
              <a:gd name="connsiteY75" fmla="*/ 942535 h 2729132"/>
              <a:gd name="connsiteX76" fmla="*/ 168812 w 4346879"/>
              <a:gd name="connsiteY76" fmla="*/ 562707 h 2729132"/>
              <a:gd name="connsiteX77" fmla="*/ 70338 w 4346879"/>
              <a:gd name="connsiteY77" fmla="*/ 463704 h 2729132"/>
              <a:gd name="connsiteX78" fmla="*/ 84406 w 4346879"/>
              <a:gd name="connsiteY78" fmla="*/ 337624 h 2729132"/>
              <a:gd name="connsiteX79" fmla="*/ 112542 w 4346879"/>
              <a:gd name="connsiteY79" fmla="*/ 281353 h 2729132"/>
              <a:gd name="connsiteX80" fmla="*/ 351692 w 4346879"/>
              <a:gd name="connsiteY80" fmla="*/ 225083 h 2729132"/>
              <a:gd name="connsiteX81" fmla="*/ 407963 w 4346879"/>
              <a:gd name="connsiteY81" fmla="*/ 182880 h 2729132"/>
              <a:gd name="connsiteX82" fmla="*/ 492369 w 4346879"/>
              <a:gd name="connsiteY82" fmla="*/ 154744 h 2729132"/>
              <a:gd name="connsiteX83" fmla="*/ 717452 w 4346879"/>
              <a:gd name="connsiteY83" fmla="*/ 126609 h 2729132"/>
              <a:gd name="connsiteX84" fmla="*/ 829994 w 4346879"/>
              <a:gd name="connsiteY84" fmla="*/ 112541 h 2729132"/>
              <a:gd name="connsiteX85" fmla="*/ 984738 w 4346879"/>
              <a:gd name="connsiteY85" fmla="*/ 84406 h 2729132"/>
              <a:gd name="connsiteX86" fmla="*/ 1055077 w 4346879"/>
              <a:gd name="connsiteY86" fmla="*/ 70338 h 2729132"/>
              <a:gd name="connsiteX87" fmla="*/ 1097280 w 4346879"/>
              <a:gd name="connsiteY87" fmla="*/ 112541 h 2729132"/>
              <a:gd name="connsiteX88" fmla="*/ 1153551 w 4346879"/>
              <a:gd name="connsiteY88" fmla="*/ 196947 h 2729132"/>
              <a:gd name="connsiteX89" fmla="*/ 1322363 w 4346879"/>
              <a:gd name="connsiteY89" fmla="*/ 292332 h 2729132"/>
              <a:gd name="connsiteX90" fmla="*/ 1195754 w 4346879"/>
              <a:gd name="connsiteY90" fmla="*/ 365760 h 2729132"/>
              <a:gd name="connsiteX91" fmla="*/ 1336431 w 4346879"/>
              <a:gd name="connsiteY91" fmla="*/ 366289 h 2729132"/>
              <a:gd name="connsiteX92" fmla="*/ 1237957 w 4346879"/>
              <a:gd name="connsiteY92" fmla="*/ 520504 h 2729132"/>
              <a:gd name="connsiteX93" fmla="*/ 1167618 w 4346879"/>
              <a:gd name="connsiteY93" fmla="*/ 590843 h 2729132"/>
              <a:gd name="connsiteX94" fmla="*/ 1125415 w 4346879"/>
              <a:gd name="connsiteY94" fmla="*/ 633046 h 2729132"/>
              <a:gd name="connsiteX95" fmla="*/ 1083212 w 4346879"/>
              <a:gd name="connsiteY95" fmla="*/ 745587 h 2729132"/>
              <a:gd name="connsiteX96" fmla="*/ 1111348 w 4346879"/>
              <a:gd name="connsiteY96" fmla="*/ 773723 h 2729132"/>
              <a:gd name="connsiteX97" fmla="*/ 1181686 w 4346879"/>
              <a:gd name="connsiteY97" fmla="*/ 787790 h 2729132"/>
              <a:gd name="connsiteX98" fmla="*/ 1223889 w 4346879"/>
              <a:gd name="connsiteY98" fmla="*/ 801858 h 2729132"/>
              <a:gd name="connsiteX99" fmla="*/ 1378634 w 4346879"/>
              <a:gd name="connsiteY99" fmla="*/ 815926 h 2729132"/>
              <a:gd name="connsiteX100" fmla="*/ 1434905 w 4346879"/>
              <a:gd name="connsiteY100" fmla="*/ 829993 h 2729132"/>
              <a:gd name="connsiteX101" fmla="*/ 1744394 w 4346879"/>
              <a:gd name="connsiteY101" fmla="*/ 801858 h 2729132"/>
              <a:gd name="connsiteX102" fmla="*/ 1941342 w 4346879"/>
              <a:gd name="connsiteY102" fmla="*/ 745587 h 2729132"/>
              <a:gd name="connsiteX103" fmla="*/ 1983545 w 4346879"/>
              <a:gd name="connsiteY103" fmla="*/ 717452 h 2729132"/>
              <a:gd name="connsiteX104" fmla="*/ 2053883 w 4346879"/>
              <a:gd name="connsiteY104" fmla="*/ 689316 h 2729132"/>
              <a:gd name="connsiteX105" fmla="*/ 2110154 w 4346879"/>
              <a:gd name="connsiteY105" fmla="*/ 633046 h 2729132"/>
              <a:gd name="connsiteX106" fmla="*/ 2166425 w 4346879"/>
              <a:gd name="connsiteY106" fmla="*/ 548640 h 2729132"/>
              <a:gd name="connsiteX107" fmla="*/ 2208628 w 4346879"/>
              <a:gd name="connsiteY107" fmla="*/ 436098 h 2729132"/>
              <a:gd name="connsiteX108" fmla="*/ 2250831 w 4346879"/>
              <a:gd name="connsiteY108" fmla="*/ 323556 h 2729132"/>
              <a:gd name="connsiteX109" fmla="*/ 2264898 w 4346879"/>
              <a:gd name="connsiteY109" fmla="*/ 267286 h 2729132"/>
              <a:gd name="connsiteX110" fmla="*/ 2278966 w 4346879"/>
              <a:gd name="connsiteY110" fmla="*/ 196947 h 2729132"/>
              <a:gd name="connsiteX111" fmla="*/ 2335237 w 4346879"/>
              <a:gd name="connsiteY111" fmla="*/ 84406 h 2729132"/>
              <a:gd name="connsiteX112" fmla="*/ 2391508 w 4346879"/>
              <a:gd name="connsiteY112" fmla="*/ 42203 h 2729132"/>
              <a:gd name="connsiteX113" fmla="*/ 2391508 w 4346879"/>
              <a:gd name="connsiteY113" fmla="*/ 42203 h 2729132"/>
              <a:gd name="connsiteX0" fmla="*/ 2391508 w 4271098"/>
              <a:gd name="connsiteY0" fmla="*/ 48070 h 2734999"/>
              <a:gd name="connsiteX1" fmla="*/ 3165231 w 4271098"/>
              <a:gd name="connsiteY1" fmla="*/ 34002 h 2734999"/>
              <a:gd name="connsiteX2" fmla="*/ 3334043 w 4271098"/>
              <a:gd name="connsiteY2" fmla="*/ 5867 h 2734999"/>
              <a:gd name="connsiteX3" fmla="*/ 3995225 w 4271098"/>
              <a:gd name="connsiteY3" fmla="*/ 19934 h 2734999"/>
              <a:gd name="connsiteX4" fmla="*/ 4248443 w 4271098"/>
              <a:gd name="connsiteY4" fmla="*/ 48070 h 2734999"/>
              <a:gd name="connsiteX5" fmla="*/ 4149969 w 4271098"/>
              <a:gd name="connsiteY5" fmla="*/ 565394 h 2734999"/>
              <a:gd name="connsiteX6" fmla="*/ 4023360 w 4271098"/>
              <a:gd name="connsiteY6" fmla="*/ 512303 h 2734999"/>
              <a:gd name="connsiteX7" fmla="*/ 3953022 w 4271098"/>
              <a:gd name="connsiteY7" fmla="*/ 554507 h 2734999"/>
              <a:gd name="connsiteX8" fmla="*/ 3924886 w 4271098"/>
              <a:gd name="connsiteY8" fmla="*/ 582642 h 2734999"/>
              <a:gd name="connsiteX9" fmla="*/ 3868615 w 4271098"/>
              <a:gd name="connsiteY9" fmla="*/ 610777 h 2734999"/>
              <a:gd name="connsiteX10" fmla="*/ 3756074 w 4271098"/>
              <a:gd name="connsiteY10" fmla="*/ 695183 h 2734999"/>
              <a:gd name="connsiteX11" fmla="*/ 3727938 w 4271098"/>
              <a:gd name="connsiteY11" fmla="*/ 723319 h 2734999"/>
              <a:gd name="connsiteX12" fmla="*/ 3629465 w 4271098"/>
              <a:gd name="connsiteY12" fmla="*/ 751454 h 2734999"/>
              <a:gd name="connsiteX13" fmla="*/ 3474720 w 4271098"/>
              <a:gd name="connsiteY13" fmla="*/ 779590 h 2734999"/>
              <a:gd name="connsiteX14" fmla="*/ 3418449 w 4271098"/>
              <a:gd name="connsiteY14" fmla="*/ 793657 h 2734999"/>
              <a:gd name="connsiteX15" fmla="*/ 3348111 w 4271098"/>
              <a:gd name="connsiteY15" fmla="*/ 807725 h 2734999"/>
              <a:gd name="connsiteX16" fmla="*/ 3305908 w 4271098"/>
              <a:gd name="connsiteY16" fmla="*/ 821793 h 2734999"/>
              <a:gd name="connsiteX17" fmla="*/ 3699803 w 4271098"/>
              <a:gd name="connsiteY17" fmla="*/ 768701 h 2734999"/>
              <a:gd name="connsiteX18" fmla="*/ 3010486 w 4271098"/>
              <a:gd name="connsiteY18" fmla="*/ 906199 h 2734999"/>
              <a:gd name="connsiteX19" fmla="*/ 2869809 w 4271098"/>
              <a:gd name="connsiteY19" fmla="*/ 920267 h 2734999"/>
              <a:gd name="connsiteX20" fmla="*/ 2827606 w 4271098"/>
              <a:gd name="connsiteY20" fmla="*/ 934334 h 2734999"/>
              <a:gd name="connsiteX21" fmla="*/ 2729132 w 4271098"/>
              <a:gd name="connsiteY21" fmla="*/ 976537 h 2734999"/>
              <a:gd name="connsiteX22" fmla="*/ 2700997 w 4271098"/>
              <a:gd name="connsiteY22" fmla="*/ 1131282 h 2734999"/>
              <a:gd name="connsiteX23" fmla="*/ 2715065 w 4271098"/>
              <a:gd name="connsiteY23" fmla="*/ 1187553 h 2734999"/>
              <a:gd name="connsiteX24" fmla="*/ 2813538 w 4271098"/>
              <a:gd name="connsiteY24" fmla="*/ 1286027 h 2734999"/>
              <a:gd name="connsiteX25" fmla="*/ 2841674 w 4271098"/>
              <a:gd name="connsiteY25" fmla="*/ 1314162 h 2734999"/>
              <a:gd name="connsiteX26" fmla="*/ 2926080 w 4271098"/>
              <a:gd name="connsiteY26" fmla="*/ 1426703 h 2734999"/>
              <a:gd name="connsiteX27" fmla="*/ 3024554 w 4271098"/>
              <a:gd name="connsiteY27" fmla="*/ 1525177 h 2734999"/>
              <a:gd name="connsiteX28" fmla="*/ 2996418 w 4271098"/>
              <a:gd name="connsiteY28" fmla="*/ 1637719 h 2734999"/>
              <a:gd name="connsiteX29" fmla="*/ 2883877 w 4271098"/>
              <a:gd name="connsiteY29" fmla="*/ 1736193 h 2734999"/>
              <a:gd name="connsiteX30" fmla="*/ 2855742 w 4271098"/>
              <a:gd name="connsiteY30" fmla="*/ 1792463 h 2734999"/>
              <a:gd name="connsiteX31" fmla="*/ 2883877 w 4271098"/>
              <a:gd name="connsiteY31" fmla="*/ 2158223 h 2734999"/>
              <a:gd name="connsiteX32" fmla="*/ 2912012 w 4271098"/>
              <a:gd name="connsiteY32" fmla="*/ 2186359 h 2734999"/>
              <a:gd name="connsiteX33" fmla="*/ 2926080 w 4271098"/>
              <a:gd name="connsiteY33" fmla="*/ 2242630 h 2734999"/>
              <a:gd name="connsiteX34" fmla="*/ 2897945 w 4271098"/>
              <a:gd name="connsiteY34" fmla="*/ 2425510 h 2734999"/>
              <a:gd name="connsiteX35" fmla="*/ 2855742 w 4271098"/>
              <a:gd name="connsiteY35" fmla="*/ 2481780 h 2734999"/>
              <a:gd name="connsiteX36" fmla="*/ 2771335 w 4271098"/>
              <a:gd name="connsiteY36" fmla="*/ 2552119 h 2734999"/>
              <a:gd name="connsiteX37" fmla="*/ 2729132 w 4271098"/>
              <a:gd name="connsiteY37" fmla="*/ 2566187 h 2734999"/>
              <a:gd name="connsiteX38" fmla="*/ 2588455 w 4271098"/>
              <a:gd name="connsiteY38" fmla="*/ 2664660 h 2734999"/>
              <a:gd name="connsiteX39" fmla="*/ 2475914 w 4271098"/>
              <a:gd name="connsiteY39" fmla="*/ 2692796 h 2734999"/>
              <a:gd name="connsiteX40" fmla="*/ 2321169 w 4271098"/>
              <a:gd name="connsiteY40" fmla="*/ 2678728 h 2734999"/>
              <a:gd name="connsiteX41" fmla="*/ 2138289 w 4271098"/>
              <a:gd name="connsiteY41" fmla="*/ 2706863 h 2734999"/>
              <a:gd name="connsiteX42" fmla="*/ 1941342 w 4271098"/>
              <a:gd name="connsiteY42" fmla="*/ 2678728 h 2734999"/>
              <a:gd name="connsiteX43" fmla="*/ 1871003 w 4271098"/>
              <a:gd name="connsiteY43" fmla="*/ 2636525 h 2734999"/>
              <a:gd name="connsiteX44" fmla="*/ 1786597 w 4271098"/>
              <a:gd name="connsiteY44" fmla="*/ 2622457 h 2734999"/>
              <a:gd name="connsiteX45" fmla="*/ 1716258 w 4271098"/>
              <a:gd name="connsiteY45" fmla="*/ 2608390 h 2734999"/>
              <a:gd name="connsiteX46" fmla="*/ 1603717 w 4271098"/>
              <a:gd name="connsiteY46" fmla="*/ 2566187 h 2734999"/>
              <a:gd name="connsiteX47" fmla="*/ 1519311 w 4271098"/>
              <a:gd name="connsiteY47" fmla="*/ 2538051 h 2734999"/>
              <a:gd name="connsiteX48" fmla="*/ 1477108 w 4271098"/>
              <a:gd name="connsiteY48" fmla="*/ 2523983 h 2734999"/>
              <a:gd name="connsiteX49" fmla="*/ 1378634 w 4271098"/>
              <a:gd name="connsiteY49" fmla="*/ 2495848 h 2734999"/>
              <a:gd name="connsiteX50" fmla="*/ 1336431 w 4271098"/>
              <a:gd name="connsiteY50" fmla="*/ 2467713 h 2734999"/>
              <a:gd name="connsiteX51" fmla="*/ 1266092 w 4271098"/>
              <a:gd name="connsiteY51" fmla="*/ 2453645 h 2734999"/>
              <a:gd name="connsiteX52" fmla="*/ 1223889 w 4271098"/>
              <a:gd name="connsiteY52" fmla="*/ 2439577 h 2734999"/>
              <a:gd name="connsiteX53" fmla="*/ 872197 w 4271098"/>
              <a:gd name="connsiteY53" fmla="*/ 2453645 h 2734999"/>
              <a:gd name="connsiteX54" fmla="*/ 731520 w 4271098"/>
              <a:gd name="connsiteY54" fmla="*/ 2509916 h 2734999"/>
              <a:gd name="connsiteX55" fmla="*/ 604911 w 4271098"/>
              <a:gd name="connsiteY55" fmla="*/ 2622457 h 2734999"/>
              <a:gd name="connsiteX56" fmla="*/ 534572 w 4271098"/>
              <a:gd name="connsiteY56" fmla="*/ 2664660 h 2734999"/>
              <a:gd name="connsiteX57" fmla="*/ 478302 w 4271098"/>
              <a:gd name="connsiteY57" fmla="*/ 2678728 h 2734999"/>
              <a:gd name="connsiteX58" fmla="*/ 436098 w 4271098"/>
              <a:gd name="connsiteY58" fmla="*/ 2706863 h 2734999"/>
              <a:gd name="connsiteX59" fmla="*/ 337625 w 4271098"/>
              <a:gd name="connsiteY59" fmla="*/ 2734999 h 2734999"/>
              <a:gd name="connsiteX60" fmla="*/ 267286 w 4271098"/>
              <a:gd name="connsiteY60" fmla="*/ 2706863 h 2734999"/>
              <a:gd name="connsiteX61" fmla="*/ 253218 w 4271098"/>
              <a:gd name="connsiteY61" fmla="*/ 2636525 h 2734999"/>
              <a:gd name="connsiteX62" fmla="*/ 239151 w 4271098"/>
              <a:gd name="connsiteY62" fmla="*/ 2397374 h 2734999"/>
              <a:gd name="connsiteX63" fmla="*/ 182880 w 4271098"/>
              <a:gd name="connsiteY63" fmla="*/ 2298900 h 2734999"/>
              <a:gd name="connsiteX64" fmla="*/ 140677 w 4271098"/>
              <a:gd name="connsiteY64" fmla="*/ 2242630 h 2734999"/>
              <a:gd name="connsiteX65" fmla="*/ 84406 w 4271098"/>
              <a:gd name="connsiteY65" fmla="*/ 2158223 h 2734999"/>
              <a:gd name="connsiteX66" fmla="*/ 56271 w 4271098"/>
              <a:gd name="connsiteY66" fmla="*/ 2045682 h 2734999"/>
              <a:gd name="connsiteX67" fmla="*/ 0 w 4271098"/>
              <a:gd name="connsiteY67" fmla="*/ 1919073 h 2734999"/>
              <a:gd name="connsiteX68" fmla="*/ 28135 w 4271098"/>
              <a:gd name="connsiteY68" fmla="*/ 1581448 h 2734999"/>
              <a:gd name="connsiteX69" fmla="*/ 56271 w 4271098"/>
              <a:gd name="connsiteY69" fmla="*/ 1525177 h 2734999"/>
              <a:gd name="connsiteX70" fmla="*/ 98474 w 4271098"/>
              <a:gd name="connsiteY70" fmla="*/ 1398568 h 2734999"/>
              <a:gd name="connsiteX71" fmla="*/ 84406 w 4271098"/>
              <a:gd name="connsiteY71" fmla="*/ 1271959 h 2734999"/>
              <a:gd name="connsiteX72" fmla="*/ 56271 w 4271098"/>
              <a:gd name="connsiteY72" fmla="*/ 1159417 h 2734999"/>
              <a:gd name="connsiteX73" fmla="*/ 98474 w 4271098"/>
              <a:gd name="connsiteY73" fmla="*/ 1046876 h 2734999"/>
              <a:gd name="connsiteX74" fmla="*/ 140677 w 4271098"/>
              <a:gd name="connsiteY74" fmla="*/ 1004673 h 2734999"/>
              <a:gd name="connsiteX75" fmla="*/ 168812 w 4271098"/>
              <a:gd name="connsiteY75" fmla="*/ 948402 h 2734999"/>
              <a:gd name="connsiteX76" fmla="*/ 168812 w 4271098"/>
              <a:gd name="connsiteY76" fmla="*/ 568574 h 2734999"/>
              <a:gd name="connsiteX77" fmla="*/ 70338 w 4271098"/>
              <a:gd name="connsiteY77" fmla="*/ 469571 h 2734999"/>
              <a:gd name="connsiteX78" fmla="*/ 84406 w 4271098"/>
              <a:gd name="connsiteY78" fmla="*/ 343491 h 2734999"/>
              <a:gd name="connsiteX79" fmla="*/ 112542 w 4271098"/>
              <a:gd name="connsiteY79" fmla="*/ 287220 h 2734999"/>
              <a:gd name="connsiteX80" fmla="*/ 351692 w 4271098"/>
              <a:gd name="connsiteY80" fmla="*/ 230950 h 2734999"/>
              <a:gd name="connsiteX81" fmla="*/ 407963 w 4271098"/>
              <a:gd name="connsiteY81" fmla="*/ 188747 h 2734999"/>
              <a:gd name="connsiteX82" fmla="*/ 492369 w 4271098"/>
              <a:gd name="connsiteY82" fmla="*/ 160611 h 2734999"/>
              <a:gd name="connsiteX83" fmla="*/ 717452 w 4271098"/>
              <a:gd name="connsiteY83" fmla="*/ 132476 h 2734999"/>
              <a:gd name="connsiteX84" fmla="*/ 829994 w 4271098"/>
              <a:gd name="connsiteY84" fmla="*/ 118408 h 2734999"/>
              <a:gd name="connsiteX85" fmla="*/ 984738 w 4271098"/>
              <a:gd name="connsiteY85" fmla="*/ 90273 h 2734999"/>
              <a:gd name="connsiteX86" fmla="*/ 1055077 w 4271098"/>
              <a:gd name="connsiteY86" fmla="*/ 76205 h 2734999"/>
              <a:gd name="connsiteX87" fmla="*/ 1097280 w 4271098"/>
              <a:gd name="connsiteY87" fmla="*/ 118408 h 2734999"/>
              <a:gd name="connsiteX88" fmla="*/ 1153551 w 4271098"/>
              <a:gd name="connsiteY88" fmla="*/ 202814 h 2734999"/>
              <a:gd name="connsiteX89" fmla="*/ 1322363 w 4271098"/>
              <a:gd name="connsiteY89" fmla="*/ 298199 h 2734999"/>
              <a:gd name="connsiteX90" fmla="*/ 1195754 w 4271098"/>
              <a:gd name="connsiteY90" fmla="*/ 371627 h 2734999"/>
              <a:gd name="connsiteX91" fmla="*/ 1336431 w 4271098"/>
              <a:gd name="connsiteY91" fmla="*/ 372156 h 2734999"/>
              <a:gd name="connsiteX92" fmla="*/ 1237957 w 4271098"/>
              <a:gd name="connsiteY92" fmla="*/ 526371 h 2734999"/>
              <a:gd name="connsiteX93" fmla="*/ 1167618 w 4271098"/>
              <a:gd name="connsiteY93" fmla="*/ 596710 h 2734999"/>
              <a:gd name="connsiteX94" fmla="*/ 1125415 w 4271098"/>
              <a:gd name="connsiteY94" fmla="*/ 638913 h 2734999"/>
              <a:gd name="connsiteX95" fmla="*/ 1083212 w 4271098"/>
              <a:gd name="connsiteY95" fmla="*/ 751454 h 2734999"/>
              <a:gd name="connsiteX96" fmla="*/ 1111348 w 4271098"/>
              <a:gd name="connsiteY96" fmla="*/ 779590 h 2734999"/>
              <a:gd name="connsiteX97" fmla="*/ 1181686 w 4271098"/>
              <a:gd name="connsiteY97" fmla="*/ 793657 h 2734999"/>
              <a:gd name="connsiteX98" fmla="*/ 1223889 w 4271098"/>
              <a:gd name="connsiteY98" fmla="*/ 807725 h 2734999"/>
              <a:gd name="connsiteX99" fmla="*/ 1378634 w 4271098"/>
              <a:gd name="connsiteY99" fmla="*/ 821793 h 2734999"/>
              <a:gd name="connsiteX100" fmla="*/ 1434905 w 4271098"/>
              <a:gd name="connsiteY100" fmla="*/ 835860 h 2734999"/>
              <a:gd name="connsiteX101" fmla="*/ 1744394 w 4271098"/>
              <a:gd name="connsiteY101" fmla="*/ 807725 h 2734999"/>
              <a:gd name="connsiteX102" fmla="*/ 1941342 w 4271098"/>
              <a:gd name="connsiteY102" fmla="*/ 751454 h 2734999"/>
              <a:gd name="connsiteX103" fmla="*/ 1983545 w 4271098"/>
              <a:gd name="connsiteY103" fmla="*/ 723319 h 2734999"/>
              <a:gd name="connsiteX104" fmla="*/ 2053883 w 4271098"/>
              <a:gd name="connsiteY104" fmla="*/ 695183 h 2734999"/>
              <a:gd name="connsiteX105" fmla="*/ 2110154 w 4271098"/>
              <a:gd name="connsiteY105" fmla="*/ 638913 h 2734999"/>
              <a:gd name="connsiteX106" fmla="*/ 2166425 w 4271098"/>
              <a:gd name="connsiteY106" fmla="*/ 554507 h 2734999"/>
              <a:gd name="connsiteX107" fmla="*/ 2208628 w 4271098"/>
              <a:gd name="connsiteY107" fmla="*/ 441965 h 2734999"/>
              <a:gd name="connsiteX108" fmla="*/ 2250831 w 4271098"/>
              <a:gd name="connsiteY108" fmla="*/ 329423 h 2734999"/>
              <a:gd name="connsiteX109" fmla="*/ 2264898 w 4271098"/>
              <a:gd name="connsiteY109" fmla="*/ 273153 h 2734999"/>
              <a:gd name="connsiteX110" fmla="*/ 2278966 w 4271098"/>
              <a:gd name="connsiteY110" fmla="*/ 202814 h 2734999"/>
              <a:gd name="connsiteX111" fmla="*/ 2335237 w 4271098"/>
              <a:gd name="connsiteY111" fmla="*/ 90273 h 2734999"/>
              <a:gd name="connsiteX112" fmla="*/ 2391508 w 4271098"/>
              <a:gd name="connsiteY112" fmla="*/ 48070 h 2734999"/>
              <a:gd name="connsiteX113" fmla="*/ 2391508 w 4271098"/>
              <a:gd name="connsiteY113" fmla="*/ 48070 h 2734999"/>
              <a:gd name="connsiteX0" fmla="*/ 2391508 w 4271098"/>
              <a:gd name="connsiteY0" fmla="*/ 48070 h 2734999"/>
              <a:gd name="connsiteX1" fmla="*/ 3165231 w 4271098"/>
              <a:gd name="connsiteY1" fmla="*/ 34002 h 2734999"/>
              <a:gd name="connsiteX2" fmla="*/ 3334043 w 4271098"/>
              <a:gd name="connsiteY2" fmla="*/ 5867 h 2734999"/>
              <a:gd name="connsiteX3" fmla="*/ 3995225 w 4271098"/>
              <a:gd name="connsiteY3" fmla="*/ 19934 h 2734999"/>
              <a:gd name="connsiteX4" fmla="*/ 4248443 w 4271098"/>
              <a:gd name="connsiteY4" fmla="*/ 48070 h 2734999"/>
              <a:gd name="connsiteX5" fmla="*/ 4149969 w 4271098"/>
              <a:gd name="connsiteY5" fmla="*/ 565394 h 2734999"/>
              <a:gd name="connsiteX6" fmla="*/ 4023360 w 4271098"/>
              <a:gd name="connsiteY6" fmla="*/ 512303 h 2734999"/>
              <a:gd name="connsiteX7" fmla="*/ 3953022 w 4271098"/>
              <a:gd name="connsiteY7" fmla="*/ 554507 h 2734999"/>
              <a:gd name="connsiteX8" fmla="*/ 3924886 w 4271098"/>
              <a:gd name="connsiteY8" fmla="*/ 582642 h 2734999"/>
              <a:gd name="connsiteX9" fmla="*/ 3868615 w 4271098"/>
              <a:gd name="connsiteY9" fmla="*/ 610777 h 2734999"/>
              <a:gd name="connsiteX10" fmla="*/ 3756074 w 4271098"/>
              <a:gd name="connsiteY10" fmla="*/ 695183 h 2734999"/>
              <a:gd name="connsiteX11" fmla="*/ 3727938 w 4271098"/>
              <a:gd name="connsiteY11" fmla="*/ 723319 h 2734999"/>
              <a:gd name="connsiteX12" fmla="*/ 3629465 w 4271098"/>
              <a:gd name="connsiteY12" fmla="*/ 751454 h 2734999"/>
              <a:gd name="connsiteX13" fmla="*/ 3474720 w 4271098"/>
              <a:gd name="connsiteY13" fmla="*/ 779590 h 2734999"/>
              <a:gd name="connsiteX14" fmla="*/ 3418449 w 4271098"/>
              <a:gd name="connsiteY14" fmla="*/ 793657 h 2734999"/>
              <a:gd name="connsiteX15" fmla="*/ 3348111 w 4271098"/>
              <a:gd name="connsiteY15" fmla="*/ 807725 h 2734999"/>
              <a:gd name="connsiteX16" fmla="*/ 3305908 w 4271098"/>
              <a:gd name="connsiteY16" fmla="*/ 821793 h 2734999"/>
              <a:gd name="connsiteX17" fmla="*/ 3699803 w 4271098"/>
              <a:gd name="connsiteY17" fmla="*/ 768701 h 2734999"/>
              <a:gd name="connsiteX18" fmla="*/ 3010486 w 4271098"/>
              <a:gd name="connsiteY18" fmla="*/ 906199 h 2734999"/>
              <a:gd name="connsiteX19" fmla="*/ 2869809 w 4271098"/>
              <a:gd name="connsiteY19" fmla="*/ 920267 h 2734999"/>
              <a:gd name="connsiteX20" fmla="*/ 2827606 w 4271098"/>
              <a:gd name="connsiteY20" fmla="*/ 934334 h 2734999"/>
              <a:gd name="connsiteX21" fmla="*/ 2729132 w 4271098"/>
              <a:gd name="connsiteY21" fmla="*/ 976537 h 2734999"/>
              <a:gd name="connsiteX22" fmla="*/ 2700997 w 4271098"/>
              <a:gd name="connsiteY22" fmla="*/ 1131282 h 2734999"/>
              <a:gd name="connsiteX23" fmla="*/ 2715065 w 4271098"/>
              <a:gd name="connsiteY23" fmla="*/ 1187553 h 2734999"/>
              <a:gd name="connsiteX24" fmla="*/ 2813538 w 4271098"/>
              <a:gd name="connsiteY24" fmla="*/ 1286027 h 2734999"/>
              <a:gd name="connsiteX25" fmla="*/ 2841674 w 4271098"/>
              <a:gd name="connsiteY25" fmla="*/ 1314162 h 2734999"/>
              <a:gd name="connsiteX26" fmla="*/ 2926080 w 4271098"/>
              <a:gd name="connsiteY26" fmla="*/ 1426703 h 2734999"/>
              <a:gd name="connsiteX27" fmla="*/ 3024554 w 4271098"/>
              <a:gd name="connsiteY27" fmla="*/ 1525177 h 2734999"/>
              <a:gd name="connsiteX28" fmla="*/ 2996418 w 4271098"/>
              <a:gd name="connsiteY28" fmla="*/ 1637719 h 2734999"/>
              <a:gd name="connsiteX29" fmla="*/ 2883877 w 4271098"/>
              <a:gd name="connsiteY29" fmla="*/ 1736193 h 2734999"/>
              <a:gd name="connsiteX30" fmla="*/ 2855742 w 4271098"/>
              <a:gd name="connsiteY30" fmla="*/ 1792463 h 2734999"/>
              <a:gd name="connsiteX31" fmla="*/ 2883877 w 4271098"/>
              <a:gd name="connsiteY31" fmla="*/ 2158223 h 2734999"/>
              <a:gd name="connsiteX32" fmla="*/ 2912012 w 4271098"/>
              <a:gd name="connsiteY32" fmla="*/ 2186359 h 2734999"/>
              <a:gd name="connsiteX33" fmla="*/ 2926080 w 4271098"/>
              <a:gd name="connsiteY33" fmla="*/ 2242630 h 2734999"/>
              <a:gd name="connsiteX34" fmla="*/ 2897945 w 4271098"/>
              <a:gd name="connsiteY34" fmla="*/ 2425510 h 2734999"/>
              <a:gd name="connsiteX35" fmla="*/ 2855742 w 4271098"/>
              <a:gd name="connsiteY35" fmla="*/ 2481780 h 2734999"/>
              <a:gd name="connsiteX36" fmla="*/ 2771335 w 4271098"/>
              <a:gd name="connsiteY36" fmla="*/ 2552119 h 2734999"/>
              <a:gd name="connsiteX37" fmla="*/ 2729132 w 4271098"/>
              <a:gd name="connsiteY37" fmla="*/ 2566187 h 2734999"/>
              <a:gd name="connsiteX38" fmla="*/ 2588455 w 4271098"/>
              <a:gd name="connsiteY38" fmla="*/ 2664660 h 2734999"/>
              <a:gd name="connsiteX39" fmla="*/ 2475914 w 4271098"/>
              <a:gd name="connsiteY39" fmla="*/ 2692796 h 2734999"/>
              <a:gd name="connsiteX40" fmla="*/ 2321169 w 4271098"/>
              <a:gd name="connsiteY40" fmla="*/ 2678728 h 2734999"/>
              <a:gd name="connsiteX41" fmla="*/ 2138289 w 4271098"/>
              <a:gd name="connsiteY41" fmla="*/ 2706863 h 2734999"/>
              <a:gd name="connsiteX42" fmla="*/ 1941342 w 4271098"/>
              <a:gd name="connsiteY42" fmla="*/ 2678728 h 2734999"/>
              <a:gd name="connsiteX43" fmla="*/ 1871003 w 4271098"/>
              <a:gd name="connsiteY43" fmla="*/ 2636525 h 2734999"/>
              <a:gd name="connsiteX44" fmla="*/ 1786597 w 4271098"/>
              <a:gd name="connsiteY44" fmla="*/ 2622457 h 2734999"/>
              <a:gd name="connsiteX45" fmla="*/ 1716258 w 4271098"/>
              <a:gd name="connsiteY45" fmla="*/ 2608390 h 2734999"/>
              <a:gd name="connsiteX46" fmla="*/ 1603717 w 4271098"/>
              <a:gd name="connsiteY46" fmla="*/ 2566187 h 2734999"/>
              <a:gd name="connsiteX47" fmla="*/ 1519311 w 4271098"/>
              <a:gd name="connsiteY47" fmla="*/ 2538051 h 2734999"/>
              <a:gd name="connsiteX48" fmla="*/ 1477108 w 4271098"/>
              <a:gd name="connsiteY48" fmla="*/ 2523983 h 2734999"/>
              <a:gd name="connsiteX49" fmla="*/ 1378634 w 4271098"/>
              <a:gd name="connsiteY49" fmla="*/ 2495848 h 2734999"/>
              <a:gd name="connsiteX50" fmla="*/ 1336431 w 4271098"/>
              <a:gd name="connsiteY50" fmla="*/ 2467713 h 2734999"/>
              <a:gd name="connsiteX51" fmla="*/ 1266092 w 4271098"/>
              <a:gd name="connsiteY51" fmla="*/ 2453645 h 2734999"/>
              <a:gd name="connsiteX52" fmla="*/ 1223889 w 4271098"/>
              <a:gd name="connsiteY52" fmla="*/ 2439577 h 2734999"/>
              <a:gd name="connsiteX53" fmla="*/ 872197 w 4271098"/>
              <a:gd name="connsiteY53" fmla="*/ 2453645 h 2734999"/>
              <a:gd name="connsiteX54" fmla="*/ 731520 w 4271098"/>
              <a:gd name="connsiteY54" fmla="*/ 2509916 h 2734999"/>
              <a:gd name="connsiteX55" fmla="*/ 604911 w 4271098"/>
              <a:gd name="connsiteY55" fmla="*/ 2622457 h 2734999"/>
              <a:gd name="connsiteX56" fmla="*/ 576775 w 4271098"/>
              <a:gd name="connsiteY56" fmla="*/ 2691735 h 2734999"/>
              <a:gd name="connsiteX57" fmla="*/ 478302 w 4271098"/>
              <a:gd name="connsiteY57" fmla="*/ 2678728 h 2734999"/>
              <a:gd name="connsiteX58" fmla="*/ 436098 w 4271098"/>
              <a:gd name="connsiteY58" fmla="*/ 2706863 h 2734999"/>
              <a:gd name="connsiteX59" fmla="*/ 337625 w 4271098"/>
              <a:gd name="connsiteY59" fmla="*/ 2734999 h 2734999"/>
              <a:gd name="connsiteX60" fmla="*/ 267286 w 4271098"/>
              <a:gd name="connsiteY60" fmla="*/ 2706863 h 2734999"/>
              <a:gd name="connsiteX61" fmla="*/ 253218 w 4271098"/>
              <a:gd name="connsiteY61" fmla="*/ 2636525 h 2734999"/>
              <a:gd name="connsiteX62" fmla="*/ 239151 w 4271098"/>
              <a:gd name="connsiteY62" fmla="*/ 2397374 h 2734999"/>
              <a:gd name="connsiteX63" fmla="*/ 182880 w 4271098"/>
              <a:gd name="connsiteY63" fmla="*/ 2298900 h 2734999"/>
              <a:gd name="connsiteX64" fmla="*/ 140677 w 4271098"/>
              <a:gd name="connsiteY64" fmla="*/ 2242630 h 2734999"/>
              <a:gd name="connsiteX65" fmla="*/ 84406 w 4271098"/>
              <a:gd name="connsiteY65" fmla="*/ 2158223 h 2734999"/>
              <a:gd name="connsiteX66" fmla="*/ 56271 w 4271098"/>
              <a:gd name="connsiteY66" fmla="*/ 2045682 h 2734999"/>
              <a:gd name="connsiteX67" fmla="*/ 0 w 4271098"/>
              <a:gd name="connsiteY67" fmla="*/ 1919073 h 2734999"/>
              <a:gd name="connsiteX68" fmla="*/ 28135 w 4271098"/>
              <a:gd name="connsiteY68" fmla="*/ 1581448 h 2734999"/>
              <a:gd name="connsiteX69" fmla="*/ 56271 w 4271098"/>
              <a:gd name="connsiteY69" fmla="*/ 1525177 h 2734999"/>
              <a:gd name="connsiteX70" fmla="*/ 98474 w 4271098"/>
              <a:gd name="connsiteY70" fmla="*/ 1398568 h 2734999"/>
              <a:gd name="connsiteX71" fmla="*/ 84406 w 4271098"/>
              <a:gd name="connsiteY71" fmla="*/ 1271959 h 2734999"/>
              <a:gd name="connsiteX72" fmla="*/ 56271 w 4271098"/>
              <a:gd name="connsiteY72" fmla="*/ 1159417 h 2734999"/>
              <a:gd name="connsiteX73" fmla="*/ 98474 w 4271098"/>
              <a:gd name="connsiteY73" fmla="*/ 1046876 h 2734999"/>
              <a:gd name="connsiteX74" fmla="*/ 140677 w 4271098"/>
              <a:gd name="connsiteY74" fmla="*/ 1004673 h 2734999"/>
              <a:gd name="connsiteX75" fmla="*/ 168812 w 4271098"/>
              <a:gd name="connsiteY75" fmla="*/ 948402 h 2734999"/>
              <a:gd name="connsiteX76" fmla="*/ 168812 w 4271098"/>
              <a:gd name="connsiteY76" fmla="*/ 568574 h 2734999"/>
              <a:gd name="connsiteX77" fmla="*/ 70338 w 4271098"/>
              <a:gd name="connsiteY77" fmla="*/ 469571 h 2734999"/>
              <a:gd name="connsiteX78" fmla="*/ 84406 w 4271098"/>
              <a:gd name="connsiteY78" fmla="*/ 343491 h 2734999"/>
              <a:gd name="connsiteX79" fmla="*/ 112542 w 4271098"/>
              <a:gd name="connsiteY79" fmla="*/ 287220 h 2734999"/>
              <a:gd name="connsiteX80" fmla="*/ 351692 w 4271098"/>
              <a:gd name="connsiteY80" fmla="*/ 230950 h 2734999"/>
              <a:gd name="connsiteX81" fmla="*/ 407963 w 4271098"/>
              <a:gd name="connsiteY81" fmla="*/ 188747 h 2734999"/>
              <a:gd name="connsiteX82" fmla="*/ 492369 w 4271098"/>
              <a:gd name="connsiteY82" fmla="*/ 160611 h 2734999"/>
              <a:gd name="connsiteX83" fmla="*/ 717452 w 4271098"/>
              <a:gd name="connsiteY83" fmla="*/ 132476 h 2734999"/>
              <a:gd name="connsiteX84" fmla="*/ 829994 w 4271098"/>
              <a:gd name="connsiteY84" fmla="*/ 118408 h 2734999"/>
              <a:gd name="connsiteX85" fmla="*/ 984738 w 4271098"/>
              <a:gd name="connsiteY85" fmla="*/ 90273 h 2734999"/>
              <a:gd name="connsiteX86" fmla="*/ 1055077 w 4271098"/>
              <a:gd name="connsiteY86" fmla="*/ 76205 h 2734999"/>
              <a:gd name="connsiteX87" fmla="*/ 1097280 w 4271098"/>
              <a:gd name="connsiteY87" fmla="*/ 118408 h 2734999"/>
              <a:gd name="connsiteX88" fmla="*/ 1153551 w 4271098"/>
              <a:gd name="connsiteY88" fmla="*/ 202814 h 2734999"/>
              <a:gd name="connsiteX89" fmla="*/ 1322363 w 4271098"/>
              <a:gd name="connsiteY89" fmla="*/ 298199 h 2734999"/>
              <a:gd name="connsiteX90" fmla="*/ 1195754 w 4271098"/>
              <a:gd name="connsiteY90" fmla="*/ 371627 h 2734999"/>
              <a:gd name="connsiteX91" fmla="*/ 1336431 w 4271098"/>
              <a:gd name="connsiteY91" fmla="*/ 372156 h 2734999"/>
              <a:gd name="connsiteX92" fmla="*/ 1237957 w 4271098"/>
              <a:gd name="connsiteY92" fmla="*/ 526371 h 2734999"/>
              <a:gd name="connsiteX93" fmla="*/ 1167618 w 4271098"/>
              <a:gd name="connsiteY93" fmla="*/ 596710 h 2734999"/>
              <a:gd name="connsiteX94" fmla="*/ 1125415 w 4271098"/>
              <a:gd name="connsiteY94" fmla="*/ 638913 h 2734999"/>
              <a:gd name="connsiteX95" fmla="*/ 1083212 w 4271098"/>
              <a:gd name="connsiteY95" fmla="*/ 751454 h 2734999"/>
              <a:gd name="connsiteX96" fmla="*/ 1111348 w 4271098"/>
              <a:gd name="connsiteY96" fmla="*/ 779590 h 2734999"/>
              <a:gd name="connsiteX97" fmla="*/ 1181686 w 4271098"/>
              <a:gd name="connsiteY97" fmla="*/ 793657 h 2734999"/>
              <a:gd name="connsiteX98" fmla="*/ 1223889 w 4271098"/>
              <a:gd name="connsiteY98" fmla="*/ 807725 h 2734999"/>
              <a:gd name="connsiteX99" fmla="*/ 1378634 w 4271098"/>
              <a:gd name="connsiteY99" fmla="*/ 821793 h 2734999"/>
              <a:gd name="connsiteX100" fmla="*/ 1434905 w 4271098"/>
              <a:gd name="connsiteY100" fmla="*/ 835860 h 2734999"/>
              <a:gd name="connsiteX101" fmla="*/ 1744394 w 4271098"/>
              <a:gd name="connsiteY101" fmla="*/ 807725 h 2734999"/>
              <a:gd name="connsiteX102" fmla="*/ 1941342 w 4271098"/>
              <a:gd name="connsiteY102" fmla="*/ 751454 h 2734999"/>
              <a:gd name="connsiteX103" fmla="*/ 1983545 w 4271098"/>
              <a:gd name="connsiteY103" fmla="*/ 723319 h 2734999"/>
              <a:gd name="connsiteX104" fmla="*/ 2053883 w 4271098"/>
              <a:gd name="connsiteY104" fmla="*/ 695183 h 2734999"/>
              <a:gd name="connsiteX105" fmla="*/ 2110154 w 4271098"/>
              <a:gd name="connsiteY105" fmla="*/ 638913 h 2734999"/>
              <a:gd name="connsiteX106" fmla="*/ 2166425 w 4271098"/>
              <a:gd name="connsiteY106" fmla="*/ 554507 h 2734999"/>
              <a:gd name="connsiteX107" fmla="*/ 2208628 w 4271098"/>
              <a:gd name="connsiteY107" fmla="*/ 441965 h 2734999"/>
              <a:gd name="connsiteX108" fmla="*/ 2250831 w 4271098"/>
              <a:gd name="connsiteY108" fmla="*/ 329423 h 2734999"/>
              <a:gd name="connsiteX109" fmla="*/ 2264898 w 4271098"/>
              <a:gd name="connsiteY109" fmla="*/ 273153 h 2734999"/>
              <a:gd name="connsiteX110" fmla="*/ 2278966 w 4271098"/>
              <a:gd name="connsiteY110" fmla="*/ 202814 h 2734999"/>
              <a:gd name="connsiteX111" fmla="*/ 2335237 w 4271098"/>
              <a:gd name="connsiteY111" fmla="*/ 90273 h 2734999"/>
              <a:gd name="connsiteX112" fmla="*/ 2391508 w 4271098"/>
              <a:gd name="connsiteY112" fmla="*/ 48070 h 2734999"/>
              <a:gd name="connsiteX113" fmla="*/ 2391508 w 4271098"/>
              <a:gd name="connsiteY113" fmla="*/ 48070 h 2734999"/>
              <a:gd name="connsiteX0" fmla="*/ 2391508 w 4271098"/>
              <a:gd name="connsiteY0" fmla="*/ 48070 h 2775809"/>
              <a:gd name="connsiteX1" fmla="*/ 3165231 w 4271098"/>
              <a:gd name="connsiteY1" fmla="*/ 34002 h 2775809"/>
              <a:gd name="connsiteX2" fmla="*/ 3334043 w 4271098"/>
              <a:gd name="connsiteY2" fmla="*/ 5867 h 2775809"/>
              <a:gd name="connsiteX3" fmla="*/ 3995225 w 4271098"/>
              <a:gd name="connsiteY3" fmla="*/ 19934 h 2775809"/>
              <a:gd name="connsiteX4" fmla="*/ 4248443 w 4271098"/>
              <a:gd name="connsiteY4" fmla="*/ 48070 h 2775809"/>
              <a:gd name="connsiteX5" fmla="*/ 4149969 w 4271098"/>
              <a:gd name="connsiteY5" fmla="*/ 565394 h 2775809"/>
              <a:gd name="connsiteX6" fmla="*/ 4023360 w 4271098"/>
              <a:gd name="connsiteY6" fmla="*/ 512303 h 2775809"/>
              <a:gd name="connsiteX7" fmla="*/ 3953022 w 4271098"/>
              <a:gd name="connsiteY7" fmla="*/ 554507 h 2775809"/>
              <a:gd name="connsiteX8" fmla="*/ 3924886 w 4271098"/>
              <a:gd name="connsiteY8" fmla="*/ 582642 h 2775809"/>
              <a:gd name="connsiteX9" fmla="*/ 3868615 w 4271098"/>
              <a:gd name="connsiteY9" fmla="*/ 610777 h 2775809"/>
              <a:gd name="connsiteX10" fmla="*/ 3756074 w 4271098"/>
              <a:gd name="connsiteY10" fmla="*/ 695183 h 2775809"/>
              <a:gd name="connsiteX11" fmla="*/ 3727938 w 4271098"/>
              <a:gd name="connsiteY11" fmla="*/ 723319 h 2775809"/>
              <a:gd name="connsiteX12" fmla="*/ 3629465 w 4271098"/>
              <a:gd name="connsiteY12" fmla="*/ 751454 h 2775809"/>
              <a:gd name="connsiteX13" fmla="*/ 3474720 w 4271098"/>
              <a:gd name="connsiteY13" fmla="*/ 779590 h 2775809"/>
              <a:gd name="connsiteX14" fmla="*/ 3418449 w 4271098"/>
              <a:gd name="connsiteY14" fmla="*/ 793657 h 2775809"/>
              <a:gd name="connsiteX15" fmla="*/ 3348111 w 4271098"/>
              <a:gd name="connsiteY15" fmla="*/ 807725 h 2775809"/>
              <a:gd name="connsiteX16" fmla="*/ 3305908 w 4271098"/>
              <a:gd name="connsiteY16" fmla="*/ 821793 h 2775809"/>
              <a:gd name="connsiteX17" fmla="*/ 3699803 w 4271098"/>
              <a:gd name="connsiteY17" fmla="*/ 768701 h 2775809"/>
              <a:gd name="connsiteX18" fmla="*/ 3010486 w 4271098"/>
              <a:gd name="connsiteY18" fmla="*/ 906199 h 2775809"/>
              <a:gd name="connsiteX19" fmla="*/ 2869809 w 4271098"/>
              <a:gd name="connsiteY19" fmla="*/ 920267 h 2775809"/>
              <a:gd name="connsiteX20" fmla="*/ 2827606 w 4271098"/>
              <a:gd name="connsiteY20" fmla="*/ 934334 h 2775809"/>
              <a:gd name="connsiteX21" fmla="*/ 2729132 w 4271098"/>
              <a:gd name="connsiteY21" fmla="*/ 976537 h 2775809"/>
              <a:gd name="connsiteX22" fmla="*/ 2700997 w 4271098"/>
              <a:gd name="connsiteY22" fmla="*/ 1131282 h 2775809"/>
              <a:gd name="connsiteX23" fmla="*/ 2715065 w 4271098"/>
              <a:gd name="connsiteY23" fmla="*/ 1187553 h 2775809"/>
              <a:gd name="connsiteX24" fmla="*/ 2813538 w 4271098"/>
              <a:gd name="connsiteY24" fmla="*/ 1286027 h 2775809"/>
              <a:gd name="connsiteX25" fmla="*/ 2841674 w 4271098"/>
              <a:gd name="connsiteY25" fmla="*/ 1314162 h 2775809"/>
              <a:gd name="connsiteX26" fmla="*/ 2926080 w 4271098"/>
              <a:gd name="connsiteY26" fmla="*/ 1426703 h 2775809"/>
              <a:gd name="connsiteX27" fmla="*/ 3024554 w 4271098"/>
              <a:gd name="connsiteY27" fmla="*/ 1525177 h 2775809"/>
              <a:gd name="connsiteX28" fmla="*/ 2996418 w 4271098"/>
              <a:gd name="connsiteY28" fmla="*/ 1637719 h 2775809"/>
              <a:gd name="connsiteX29" fmla="*/ 2883877 w 4271098"/>
              <a:gd name="connsiteY29" fmla="*/ 1736193 h 2775809"/>
              <a:gd name="connsiteX30" fmla="*/ 2855742 w 4271098"/>
              <a:gd name="connsiteY30" fmla="*/ 1792463 h 2775809"/>
              <a:gd name="connsiteX31" fmla="*/ 2883877 w 4271098"/>
              <a:gd name="connsiteY31" fmla="*/ 2158223 h 2775809"/>
              <a:gd name="connsiteX32" fmla="*/ 2912012 w 4271098"/>
              <a:gd name="connsiteY32" fmla="*/ 2186359 h 2775809"/>
              <a:gd name="connsiteX33" fmla="*/ 2926080 w 4271098"/>
              <a:gd name="connsiteY33" fmla="*/ 2242630 h 2775809"/>
              <a:gd name="connsiteX34" fmla="*/ 2897945 w 4271098"/>
              <a:gd name="connsiteY34" fmla="*/ 2425510 h 2775809"/>
              <a:gd name="connsiteX35" fmla="*/ 2855742 w 4271098"/>
              <a:gd name="connsiteY35" fmla="*/ 2481780 h 2775809"/>
              <a:gd name="connsiteX36" fmla="*/ 2771335 w 4271098"/>
              <a:gd name="connsiteY36" fmla="*/ 2552119 h 2775809"/>
              <a:gd name="connsiteX37" fmla="*/ 2729132 w 4271098"/>
              <a:gd name="connsiteY37" fmla="*/ 2566187 h 2775809"/>
              <a:gd name="connsiteX38" fmla="*/ 2588455 w 4271098"/>
              <a:gd name="connsiteY38" fmla="*/ 2664660 h 2775809"/>
              <a:gd name="connsiteX39" fmla="*/ 2475914 w 4271098"/>
              <a:gd name="connsiteY39" fmla="*/ 2692796 h 2775809"/>
              <a:gd name="connsiteX40" fmla="*/ 2321169 w 4271098"/>
              <a:gd name="connsiteY40" fmla="*/ 2678728 h 2775809"/>
              <a:gd name="connsiteX41" fmla="*/ 2138289 w 4271098"/>
              <a:gd name="connsiteY41" fmla="*/ 2706863 h 2775809"/>
              <a:gd name="connsiteX42" fmla="*/ 1941342 w 4271098"/>
              <a:gd name="connsiteY42" fmla="*/ 2678728 h 2775809"/>
              <a:gd name="connsiteX43" fmla="*/ 1871003 w 4271098"/>
              <a:gd name="connsiteY43" fmla="*/ 2636525 h 2775809"/>
              <a:gd name="connsiteX44" fmla="*/ 1786597 w 4271098"/>
              <a:gd name="connsiteY44" fmla="*/ 2622457 h 2775809"/>
              <a:gd name="connsiteX45" fmla="*/ 1716258 w 4271098"/>
              <a:gd name="connsiteY45" fmla="*/ 2608390 h 2775809"/>
              <a:gd name="connsiteX46" fmla="*/ 1603717 w 4271098"/>
              <a:gd name="connsiteY46" fmla="*/ 2566187 h 2775809"/>
              <a:gd name="connsiteX47" fmla="*/ 1519311 w 4271098"/>
              <a:gd name="connsiteY47" fmla="*/ 2538051 h 2775809"/>
              <a:gd name="connsiteX48" fmla="*/ 1477108 w 4271098"/>
              <a:gd name="connsiteY48" fmla="*/ 2523983 h 2775809"/>
              <a:gd name="connsiteX49" fmla="*/ 1378634 w 4271098"/>
              <a:gd name="connsiteY49" fmla="*/ 2495848 h 2775809"/>
              <a:gd name="connsiteX50" fmla="*/ 1336431 w 4271098"/>
              <a:gd name="connsiteY50" fmla="*/ 2467713 h 2775809"/>
              <a:gd name="connsiteX51" fmla="*/ 1266092 w 4271098"/>
              <a:gd name="connsiteY51" fmla="*/ 2453645 h 2775809"/>
              <a:gd name="connsiteX52" fmla="*/ 1223889 w 4271098"/>
              <a:gd name="connsiteY52" fmla="*/ 2439577 h 2775809"/>
              <a:gd name="connsiteX53" fmla="*/ 872197 w 4271098"/>
              <a:gd name="connsiteY53" fmla="*/ 2453645 h 2775809"/>
              <a:gd name="connsiteX54" fmla="*/ 731520 w 4271098"/>
              <a:gd name="connsiteY54" fmla="*/ 2509916 h 2775809"/>
              <a:gd name="connsiteX55" fmla="*/ 604911 w 4271098"/>
              <a:gd name="connsiteY55" fmla="*/ 2622457 h 2775809"/>
              <a:gd name="connsiteX56" fmla="*/ 576775 w 4271098"/>
              <a:gd name="connsiteY56" fmla="*/ 2691735 h 2775809"/>
              <a:gd name="connsiteX57" fmla="*/ 478302 w 4271098"/>
              <a:gd name="connsiteY57" fmla="*/ 2678728 h 2775809"/>
              <a:gd name="connsiteX58" fmla="*/ 464233 w 4271098"/>
              <a:gd name="connsiteY58" fmla="*/ 2774553 h 2775809"/>
              <a:gd name="connsiteX59" fmla="*/ 337625 w 4271098"/>
              <a:gd name="connsiteY59" fmla="*/ 2734999 h 2775809"/>
              <a:gd name="connsiteX60" fmla="*/ 267286 w 4271098"/>
              <a:gd name="connsiteY60" fmla="*/ 2706863 h 2775809"/>
              <a:gd name="connsiteX61" fmla="*/ 253218 w 4271098"/>
              <a:gd name="connsiteY61" fmla="*/ 2636525 h 2775809"/>
              <a:gd name="connsiteX62" fmla="*/ 239151 w 4271098"/>
              <a:gd name="connsiteY62" fmla="*/ 2397374 h 2775809"/>
              <a:gd name="connsiteX63" fmla="*/ 182880 w 4271098"/>
              <a:gd name="connsiteY63" fmla="*/ 2298900 h 2775809"/>
              <a:gd name="connsiteX64" fmla="*/ 140677 w 4271098"/>
              <a:gd name="connsiteY64" fmla="*/ 2242630 h 2775809"/>
              <a:gd name="connsiteX65" fmla="*/ 84406 w 4271098"/>
              <a:gd name="connsiteY65" fmla="*/ 2158223 h 2775809"/>
              <a:gd name="connsiteX66" fmla="*/ 56271 w 4271098"/>
              <a:gd name="connsiteY66" fmla="*/ 2045682 h 2775809"/>
              <a:gd name="connsiteX67" fmla="*/ 0 w 4271098"/>
              <a:gd name="connsiteY67" fmla="*/ 1919073 h 2775809"/>
              <a:gd name="connsiteX68" fmla="*/ 28135 w 4271098"/>
              <a:gd name="connsiteY68" fmla="*/ 1581448 h 2775809"/>
              <a:gd name="connsiteX69" fmla="*/ 56271 w 4271098"/>
              <a:gd name="connsiteY69" fmla="*/ 1525177 h 2775809"/>
              <a:gd name="connsiteX70" fmla="*/ 98474 w 4271098"/>
              <a:gd name="connsiteY70" fmla="*/ 1398568 h 2775809"/>
              <a:gd name="connsiteX71" fmla="*/ 84406 w 4271098"/>
              <a:gd name="connsiteY71" fmla="*/ 1271959 h 2775809"/>
              <a:gd name="connsiteX72" fmla="*/ 56271 w 4271098"/>
              <a:gd name="connsiteY72" fmla="*/ 1159417 h 2775809"/>
              <a:gd name="connsiteX73" fmla="*/ 98474 w 4271098"/>
              <a:gd name="connsiteY73" fmla="*/ 1046876 h 2775809"/>
              <a:gd name="connsiteX74" fmla="*/ 140677 w 4271098"/>
              <a:gd name="connsiteY74" fmla="*/ 1004673 h 2775809"/>
              <a:gd name="connsiteX75" fmla="*/ 168812 w 4271098"/>
              <a:gd name="connsiteY75" fmla="*/ 948402 h 2775809"/>
              <a:gd name="connsiteX76" fmla="*/ 168812 w 4271098"/>
              <a:gd name="connsiteY76" fmla="*/ 568574 h 2775809"/>
              <a:gd name="connsiteX77" fmla="*/ 70338 w 4271098"/>
              <a:gd name="connsiteY77" fmla="*/ 469571 h 2775809"/>
              <a:gd name="connsiteX78" fmla="*/ 84406 w 4271098"/>
              <a:gd name="connsiteY78" fmla="*/ 343491 h 2775809"/>
              <a:gd name="connsiteX79" fmla="*/ 112542 w 4271098"/>
              <a:gd name="connsiteY79" fmla="*/ 287220 h 2775809"/>
              <a:gd name="connsiteX80" fmla="*/ 351692 w 4271098"/>
              <a:gd name="connsiteY80" fmla="*/ 230950 h 2775809"/>
              <a:gd name="connsiteX81" fmla="*/ 407963 w 4271098"/>
              <a:gd name="connsiteY81" fmla="*/ 188747 h 2775809"/>
              <a:gd name="connsiteX82" fmla="*/ 492369 w 4271098"/>
              <a:gd name="connsiteY82" fmla="*/ 160611 h 2775809"/>
              <a:gd name="connsiteX83" fmla="*/ 717452 w 4271098"/>
              <a:gd name="connsiteY83" fmla="*/ 132476 h 2775809"/>
              <a:gd name="connsiteX84" fmla="*/ 829994 w 4271098"/>
              <a:gd name="connsiteY84" fmla="*/ 118408 h 2775809"/>
              <a:gd name="connsiteX85" fmla="*/ 984738 w 4271098"/>
              <a:gd name="connsiteY85" fmla="*/ 90273 h 2775809"/>
              <a:gd name="connsiteX86" fmla="*/ 1055077 w 4271098"/>
              <a:gd name="connsiteY86" fmla="*/ 76205 h 2775809"/>
              <a:gd name="connsiteX87" fmla="*/ 1097280 w 4271098"/>
              <a:gd name="connsiteY87" fmla="*/ 118408 h 2775809"/>
              <a:gd name="connsiteX88" fmla="*/ 1153551 w 4271098"/>
              <a:gd name="connsiteY88" fmla="*/ 202814 h 2775809"/>
              <a:gd name="connsiteX89" fmla="*/ 1322363 w 4271098"/>
              <a:gd name="connsiteY89" fmla="*/ 298199 h 2775809"/>
              <a:gd name="connsiteX90" fmla="*/ 1195754 w 4271098"/>
              <a:gd name="connsiteY90" fmla="*/ 371627 h 2775809"/>
              <a:gd name="connsiteX91" fmla="*/ 1336431 w 4271098"/>
              <a:gd name="connsiteY91" fmla="*/ 372156 h 2775809"/>
              <a:gd name="connsiteX92" fmla="*/ 1237957 w 4271098"/>
              <a:gd name="connsiteY92" fmla="*/ 526371 h 2775809"/>
              <a:gd name="connsiteX93" fmla="*/ 1167618 w 4271098"/>
              <a:gd name="connsiteY93" fmla="*/ 596710 h 2775809"/>
              <a:gd name="connsiteX94" fmla="*/ 1125415 w 4271098"/>
              <a:gd name="connsiteY94" fmla="*/ 638913 h 2775809"/>
              <a:gd name="connsiteX95" fmla="*/ 1083212 w 4271098"/>
              <a:gd name="connsiteY95" fmla="*/ 751454 h 2775809"/>
              <a:gd name="connsiteX96" fmla="*/ 1111348 w 4271098"/>
              <a:gd name="connsiteY96" fmla="*/ 779590 h 2775809"/>
              <a:gd name="connsiteX97" fmla="*/ 1181686 w 4271098"/>
              <a:gd name="connsiteY97" fmla="*/ 793657 h 2775809"/>
              <a:gd name="connsiteX98" fmla="*/ 1223889 w 4271098"/>
              <a:gd name="connsiteY98" fmla="*/ 807725 h 2775809"/>
              <a:gd name="connsiteX99" fmla="*/ 1378634 w 4271098"/>
              <a:gd name="connsiteY99" fmla="*/ 821793 h 2775809"/>
              <a:gd name="connsiteX100" fmla="*/ 1434905 w 4271098"/>
              <a:gd name="connsiteY100" fmla="*/ 835860 h 2775809"/>
              <a:gd name="connsiteX101" fmla="*/ 1744394 w 4271098"/>
              <a:gd name="connsiteY101" fmla="*/ 807725 h 2775809"/>
              <a:gd name="connsiteX102" fmla="*/ 1941342 w 4271098"/>
              <a:gd name="connsiteY102" fmla="*/ 751454 h 2775809"/>
              <a:gd name="connsiteX103" fmla="*/ 1983545 w 4271098"/>
              <a:gd name="connsiteY103" fmla="*/ 723319 h 2775809"/>
              <a:gd name="connsiteX104" fmla="*/ 2053883 w 4271098"/>
              <a:gd name="connsiteY104" fmla="*/ 695183 h 2775809"/>
              <a:gd name="connsiteX105" fmla="*/ 2110154 w 4271098"/>
              <a:gd name="connsiteY105" fmla="*/ 638913 h 2775809"/>
              <a:gd name="connsiteX106" fmla="*/ 2166425 w 4271098"/>
              <a:gd name="connsiteY106" fmla="*/ 554507 h 2775809"/>
              <a:gd name="connsiteX107" fmla="*/ 2208628 w 4271098"/>
              <a:gd name="connsiteY107" fmla="*/ 441965 h 2775809"/>
              <a:gd name="connsiteX108" fmla="*/ 2250831 w 4271098"/>
              <a:gd name="connsiteY108" fmla="*/ 329423 h 2775809"/>
              <a:gd name="connsiteX109" fmla="*/ 2264898 w 4271098"/>
              <a:gd name="connsiteY109" fmla="*/ 273153 h 2775809"/>
              <a:gd name="connsiteX110" fmla="*/ 2278966 w 4271098"/>
              <a:gd name="connsiteY110" fmla="*/ 202814 h 2775809"/>
              <a:gd name="connsiteX111" fmla="*/ 2335237 w 4271098"/>
              <a:gd name="connsiteY111" fmla="*/ 90273 h 2775809"/>
              <a:gd name="connsiteX112" fmla="*/ 2391508 w 4271098"/>
              <a:gd name="connsiteY112" fmla="*/ 48070 h 2775809"/>
              <a:gd name="connsiteX113" fmla="*/ 2391508 w 4271098"/>
              <a:gd name="connsiteY113" fmla="*/ 48070 h 2775809"/>
              <a:gd name="connsiteX0" fmla="*/ 2391508 w 4271098"/>
              <a:gd name="connsiteY0" fmla="*/ 48070 h 2802689"/>
              <a:gd name="connsiteX1" fmla="*/ 3165231 w 4271098"/>
              <a:gd name="connsiteY1" fmla="*/ 34002 h 2802689"/>
              <a:gd name="connsiteX2" fmla="*/ 3334043 w 4271098"/>
              <a:gd name="connsiteY2" fmla="*/ 5867 h 2802689"/>
              <a:gd name="connsiteX3" fmla="*/ 3995225 w 4271098"/>
              <a:gd name="connsiteY3" fmla="*/ 19934 h 2802689"/>
              <a:gd name="connsiteX4" fmla="*/ 4248443 w 4271098"/>
              <a:gd name="connsiteY4" fmla="*/ 48070 h 2802689"/>
              <a:gd name="connsiteX5" fmla="*/ 4149969 w 4271098"/>
              <a:gd name="connsiteY5" fmla="*/ 565394 h 2802689"/>
              <a:gd name="connsiteX6" fmla="*/ 4023360 w 4271098"/>
              <a:gd name="connsiteY6" fmla="*/ 512303 h 2802689"/>
              <a:gd name="connsiteX7" fmla="*/ 3953022 w 4271098"/>
              <a:gd name="connsiteY7" fmla="*/ 554507 h 2802689"/>
              <a:gd name="connsiteX8" fmla="*/ 3924886 w 4271098"/>
              <a:gd name="connsiteY8" fmla="*/ 582642 h 2802689"/>
              <a:gd name="connsiteX9" fmla="*/ 3868615 w 4271098"/>
              <a:gd name="connsiteY9" fmla="*/ 610777 h 2802689"/>
              <a:gd name="connsiteX10" fmla="*/ 3756074 w 4271098"/>
              <a:gd name="connsiteY10" fmla="*/ 695183 h 2802689"/>
              <a:gd name="connsiteX11" fmla="*/ 3727938 w 4271098"/>
              <a:gd name="connsiteY11" fmla="*/ 723319 h 2802689"/>
              <a:gd name="connsiteX12" fmla="*/ 3629465 w 4271098"/>
              <a:gd name="connsiteY12" fmla="*/ 751454 h 2802689"/>
              <a:gd name="connsiteX13" fmla="*/ 3474720 w 4271098"/>
              <a:gd name="connsiteY13" fmla="*/ 779590 h 2802689"/>
              <a:gd name="connsiteX14" fmla="*/ 3418449 w 4271098"/>
              <a:gd name="connsiteY14" fmla="*/ 793657 h 2802689"/>
              <a:gd name="connsiteX15" fmla="*/ 3348111 w 4271098"/>
              <a:gd name="connsiteY15" fmla="*/ 807725 h 2802689"/>
              <a:gd name="connsiteX16" fmla="*/ 3305908 w 4271098"/>
              <a:gd name="connsiteY16" fmla="*/ 821793 h 2802689"/>
              <a:gd name="connsiteX17" fmla="*/ 3699803 w 4271098"/>
              <a:gd name="connsiteY17" fmla="*/ 768701 h 2802689"/>
              <a:gd name="connsiteX18" fmla="*/ 3010486 w 4271098"/>
              <a:gd name="connsiteY18" fmla="*/ 906199 h 2802689"/>
              <a:gd name="connsiteX19" fmla="*/ 2869809 w 4271098"/>
              <a:gd name="connsiteY19" fmla="*/ 920267 h 2802689"/>
              <a:gd name="connsiteX20" fmla="*/ 2827606 w 4271098"/>
              <a:gd name="connsiteY20" fmla="*/ 934334 h 2802689"/>
              <a:gd name="connsiteX21" fmla="*/ 2729132 w 4271098"/>
              <a:gd name="connsiteY21" fmla="*/ 976537 h 2802689"/>
              <a:gd name="connsiteX22" fmla="*/ 2700997 w 4271098"/>
              <a:gd name="connsiteY22" fmla="*/ 1131282 h 2802689"/>
              <a:gd name="connsiteX23" fmla="*/ 2715065 w 4271098"/>
              <a:gd name="connsiteY23" fmla="*/ 1187553 h 2802689"/>
              <a:gd name="connsiteX24" fmla="*/ 2813538 w 4271098"/>
              <a:gd name="connsiteY24" fmla="*/ 1286027 h 2802689"/>
              <a:gd name="connsiteX25" fmla="*/ 2841674 w 4271098"/>
              <a:gd name="connsiteY25" fmla="*/ 1314162 h 2802689"/>
              <a:gd name="connsiteX26" fmla="*/ 2926080 w 4271098"/>
              <a:gd name="connsiteY26" fmla="*/ 1426703 h 2802689"/>
              <a:gd name="connsiteX27" fmla="*/ 3024554 w 4271098"/>
              <a:gd name="connsiteY27" fmla="*/ 1525177 h 2802689"/>
              <a:gd name="connsiteX28" fmla="*/ 2996418 w 4271098"/>
              <a:gd name="connsiteY28" fmla="*/ 1637719 h 2802689"/>
              <a:gd name="connsiteX29" fmla="*/ 2883877 w 4271098"/>
              <a:gd name="connsiteY29" fmla="*/ 1736193 h 2802689"/>
              <a:gd name="connsiteX30" fmla="*/ 2855742 w 4271098"/>
              <a:gd name="connsiteY30" fmla="*/ 1792463 h 2802689"/>
              <a:gd name="connsiteX31" fmla="*/ 2883877 w 4271098"/>
              <a:gd name="connsiteY31" fmla="*/ 2158223 h 2802689"/>
              <a:gd name="connsiteX32" fmla="*/ 2912012 w 4271098"/>
              <a:gd name="connsiteY32" fmla="*/ 2186359 h 2802689"/>
              <a:gd name="connsiteX33" fmla="*/ 2926080 w 4271098"/>
              <a:gd name="connsiteY33" fmla="*/ 2242630 h 2802689"/>
              <a:gd name="connsiteX34" fmla="*/ 2897945 w 4271098"/>
              <a:gd name="connsiteY34" fmla="*/ 2425510 h 2802689"/>
              <a:gd name="connsiteX35" fmla="*/ 2855742 w 4271098"/>
              <a:gd name="connsiteY35" fmla="*/ 2481780 h 2802689"/>
              <a:gd name="connsiteX36" fmla="*/ 2771335 w 4271098"/>
              <a:gd name="connsiteY36" fmla="*/ 2552119 h 2802689"/>
              <a:gd name="connsiteX37" fmla="*/ 2729132 w 4271098"/>
              <a:gd name="connsiteY37" fmla="*/ 2566187 h 2802689"/>
              <a:gd name="connsiteX38" fmla="*/ 2588455 w 4271098"/>
              <a:gd name="connsiteY38" fmla="*/ 2664660 h 2802689"/>
              <a:gd name="connsiteX39" fmla="*/ 2475914 w 4271098"/>
              <a:gd name="connsiteY39" fmla="*/ 2692796 h 2802689"/>
              <a:gd name="connsiteX40" fmla="*/ 2321169 w 4271098"/>
              <a:gd name="connsiteY40" fmla="*/ 2678728 h 2802689"/>
              <a:gd name="connsiteX41" fmla="*/ 2138289 w 4271098"/>
              <a:gd name="connsiteY41" fmla="*/ 2706863 h 2802689"/>
              <a:gd name="connsiteX42" fmla="*/ 1941342 w 4271098"/>
              <a:gd name="connsiteY42" fmla="*/ 2678728 h 2802689"/>
              <a:gd name="connsiteX43" fmla="*/ 1871003 w 4271098"/>
              <a:gd name="connsiteY43" fmla="*/ 2636525 h 2802689"/>
              <a:gd name="connsiteX44" fmla="*/ 1786597 w 4271098"/>
              <a:gd name="connsiteY44" fmla="*/ 2622457 h 2802689"/>
              <a:gd name="connsiteX45" fmla="*/ 1716258 w 4271098"/>
              <a:gd name="connsiteY45" fmla="*/ 2608390 h 2802689"/>
              <a:gd name="connsiteX46" fmla="*/ 1603717 w 4271098"/>
              <a:gd name="connsiteY46" fmla="*/ 2566187 h 2802689"/>
              <a:gd name="connsiteX47" fmla="*/ 1519311 w 4271098"/>
              <a:gd name="connsiteY47" fmla="*/ 2538051 h 2802689"/>
              <a:gd name="connsiteX48" fmla="*/ 1477108 w 4271098"/>
              <a:gd name="connsiteY48" fmla="*/ 2523983 h 2802689"/>
              <a:gd name="connsiteX49" fmla="*/ 1378634 w 4271098"/>
              <a:gd name="connsiteY49" fmla="*/ 2495848 h 2802689"/>
              <a:gd name="connsiteX50" fmla="*/ 1336431 w 4271098"/>
              <a:gd name="connsiteY50" fmla="*/ 2467713 h 2802689"/>
              <a:gd name="connsiteX51" fmla="*/ 1266092 w 4271098"/>
              <a:gd name="connsiteY51" fmla="*/ 2453645 h 2802689"/>
              <a:gd name="connsiteX52" fmla="*/ 1223889 w 4271098"/>
              <a:gd name="connsiteY52" fmla="*/ 2439577 h 2802689"/>
              <a:gd name="connsiteX53" fmla="*/ 872197 w 4271098"/>
              <a:gd name="connsiteY53" fmla="*/ 2453645 h 2802689"/>
              <a:gd name="connsiteX54" fmla="*/ 731520 w 4271098"/>
              <a:gd name="connsiteY54" fmla="*/ 2509916 h 2802689"/>
              <a:gd name="connsiteX55" fmla="*/ 604911 w 4271098"/>
              <a:gd name="connsiteY55" fmla="*/ 2622457 h 2802689"/>
              <a:gd name="connsiteX56" fmla="*/ 576775 w 4271098"/>
              <a:gd name="connsiteY56" fmla="*/ 2691735 h 2802689"/>
              <a:gd name="connsiteX57" fmla="*/ 478302 w 4271098"/>
              <a:gd name="connsiteY57" fmla="*/ 2678728 h 2802689"/>
              <a:gd name="connsiteX58" fmla="*/ 464233 w 4271098"/>
              <a:gd name="connsiteY58" fmla="*/ 2774553 h 2802689"/>
              <a:gd name="connsiteX59" fmla="*/ 295422 w 4271098"/>
              <a:gd name="connsiteY59" fmla="*/ 2802689 h 2802689"/>
              <a:gd name="connsiteX60" fmla="*/ 267286 w 4271098"/>
              <a:gd name="connsiteY60" fmla="*/ 2706863 h 2802689"/>
              <a:gd name="connsiteX61" fmla="*/ 253218 w 4271098"/>
              <a:gd name="connsiteY61" fmla="*/ 2636525 h 2802689"/>
              <a:gd name="connsiteX62" fmla="*/ 239151 w 4271098"/>
              <a:gd name="connsiteY62" fmla="*/ 2397374 h 2802689"/>
              <a:gd name="connsiteX63" fmla="*/ 182880 w 4271098"/>
              <a:gd name="connsiteY63" fmla="*/ 2298900 h 2802689"/>
              <a:gd name="connsiteX64" fmla="*/ 140677 w 4271098"/>
              <a:gd name="connsiteY64" fmla="*/ 2242630 h 2802689"/>
              <a:gd name="connsiteX65" fmla="*/ 84406 w 4271098"/>
              <a:gd name="connsiteY65" fmla="*/ 2158223 h 2802689"/>
              <a:gd name="connsiteX66" fmla="*/ 56271 w 4271098"/>
              <a:gd name="connsiteY66" fmla="*/ 2045682 h 2802689"/>
              <a:gd name="connsiteX67" fmla="*/ 0 w 4271098"/>
              <a:gd name="connsiteY67" fmla="*/ 1919073 h 2802689"/>
              <a:gd name="connsiteX68" fmla="*/ 28135 w 4271098"/>
              <a:gd name="connsiteY68" fmla="*/ 1581448 h 2802689"/>
              <a:gd name="connsiteX69" fmla="*/ 56271 w 4271098"/>
              <a:gd name="connsiteY69" fmla="*/ 1525177 h 2802689"/>
              <a:gd name="connsiteX70" fmla="*/ 98474 w 4271098"/>
              <a:gd name="connsiteY70" fmla="*/ 1398568 h 2802689"/>
              <a:gd name="connsiteX71" fmla="*/ 84406 w 4271098"/>
              <a:gd name="connsiteY71" fmla="*/ 1271959 h 2802689"/>
              <a:gd name="connsiteX72" fmla="*/ 56271 w 4271098"/>
              <a:gd name="connsiteY72" fmla="*/ 1159417 h 2802689"/>
              <a:gd name="connsiteX73" fmla="*/ 98474 w 4271098"/>
              <a:gd name="connsiteY73" fmla="*/ 1046876 h 2802689"/>
              <a:gd name="connsiteX74" fmla="*/ 140677 w 4271098"/>
              <a:gd name="connsiteY74" fmla="*/ 1004673 h 2802689"/>
              <a:gd name="connsiteX75" fmla="*/ 168812 w 4271098"/>
              <a:gd name="connsiteY75" fmla="*/ 948402 h 2802689"/>
              <a:gd name="connsiteX76" fmla="*/ 168812 w 4271098"/>
              <a:gd name="connsiteY76" fmla="*/ 568574 h 2802689"/>
              <a:gd name="connsiteX77" fmla="*/ 70338 w 4271098"/>
              <a:gd name="connsiteY77" fmla="*/ 469571 h 2802689"/>
              <a:gd name="connsiteX78" fmla="*/ 84406 w 4271098"/>
              <a:gd name="connsiteY78" fmla="*/ 343491 h 2802689"/>
              <a:gd name="connsiteX79" fmla="*/ 112542 w 4271098"/>
              <a:gd name="connsiteY79" fmla="*/ 287220 h 2802689"/>
              <a:gd name="connsiteX80" fmla="*/ 351692 w 4271098"/>
              <a:gd name="connsiteY80" fmla="*/ 230950 h 2802689"/>
              <a:gd name="connsiteX81" fmla="*/ 407963 w 4271098"/>
              <a:gd name="connsiteY81" fmla="*/ 188747 h 2802689"/>
              <a:gd name="connsiteX82" fmla="*/ 492369 w 4271098"/>
              <a:gd name="connsiteY82" fmla="*/ 160611 h 2802689"/>
              <a:gd name="connsiteX83" fmla="*/ 717452 w 4271098"/>
              <a:gd name="connsiteY83" fmla="*/ 132476 h 2802689"/>
              <a:gd name="connsiteX84" fmla="*/ 829994 w 4271098"/>
              <a:gd name="connsiteY84" fmla="*/ 118408 h 2802689"/>
              <a:gd name="connsiteX85" fmla="*/ 984738 w 4271098"/>
              <a:gd name="connsiteY85" fmla="*/ 90273 h 2802689"/>
              <a:gd name="connsiteX86" fmla="*/ 1055077 w 4271098"/>
              <a:gd name="connsiteY86" fmla="*/ 76205 h 2802689"/>
              <a:gd name="connsiteX87" fmla="*/ 1097280 w 4271098"/>
              <a:gd name="connsiteY87" fmla="*/ 118408 h 2802689"/>
              <a:gd name="connsiteX88" fmla="*/ 1153551 w 4271098"/>
              <a:gd name="connsiteY88" fmla="*/ 202814 h 2802689"/>
              <a:gd name="connsiteX89" fmla="*/ 1322363 w 4271098"/>
              <a:gd name="connsiteY89" fmla="*/ 298199 h 2802689"/>
              <a:gd name="connsiteX90" fmla="*/ 1195754 w 4271098"/>
              <a:gd name="connsiteY90" fmla="*/ 371627 h 2802689"/>
              <a:gd name="connsiteX91" fmla="*/ 1336431 w 4271098"/>
              <a:gd name="connsiteY91" fmla="*/ 372156 h 2802689"/>
              <a:gd name="connsiteX92" fmla="*/ 1237957 w 4271098"/>
              <a:gd name="connsiteY92" fmla="*/ 526371 h 2802689"/>
              <a:gd name="connsiteX93" fmla="*/ 1167618 w 4271098"/>
              <a:gd name="connsiteY93" fmla="*/ 596710 h 2802689"/>
              <a:gd name="connsiteX94" fmla="*/ 1125415 w 4271098"/>
              <a:gd name="connsiteY94" fmla="*/ 638913 h 2802689"/>
              <a:gd name="connsiteX95" fmla="*/ 1083212 w 4271098"/>
              <a:gd name="connsiteY95" fmla="*/ 751454 h 2802689"/>
              <a:gd name="connsiteX96" fmla="*/ 1111348 w 4271098"/>
              <a:gd name="connsiteY96" fmla="*/ 779590 h 2802689"/>
              <a:gd name="connsiteX97" fmla="*/ 1181686 w 4271098"/>
              <a:gd name="connsiteY97" fmla="*/ 793657 h 2802689"/>
              <a:gd name="connsiteX98" fmla="*/ 1223889 w 4271098"/>
              <a:gd name="connsiteY98" fmla="*/ 807725 h 2802689"/>
              <a:gd name="connsiteX99" fmla="*/ 1378634 w 4271098"/>
              <a:gd name="connsiteY99" fmla="*/ 821793 h 2802689"/>
              <a:gd name="connsiteX100" fmla="*/ 1434905 w 4271098"/>
              <a:gd name="connsiteY100" fmla="*/ 835860 h 2802689"/>
              <a:gd name="connsiteX101" fmla="*/ 1744394 w 4271098"/>
              <a:gd name="connsiteY101" fmla="*/ 807725 h 2802689"/>
              <a:gd name="connsiteX102" fmla="*/ 1941342 w 4271098"/>
              <a:gd name="connsiteY102" fmla="*/ 751454 h 2802689"/>
              <a:gd name="connsiteX103" fmla="*/ 1983545 w 4271098"/>
              <a:gd name="connsiteY103" fmla="*/ 723319 h 2802689"/>
              <a:gd name="connsiteX104" fmla="*/ 2053883 w 4271098"/>
              <a:gd name="connsiteY104" fmla="*/ 695183 h 2802689"/>
              <a:gd name="connsiteX105" fmla="*/ 2110154 w 4271098"/>
              <a:gd name="connsiteY105" fmla="*/ 638913 h 2802689"/>
              <a:gd name="connsiteX106" fmla="*/ 2166425 w 4271098"/>
              <a:gd name="connsiteY106" fmla="*/ 554507 h 2802689"/>
              <a:gd name="connsiteX107" fmla="*/ 2208628 w 4271098"/>
              <a:gd name="connsiteY107" fmla="*/ 441965 h 2802689"/>
              <a:gd name="connsiteX108" fmla="*/ 2250831 w 4271098"/>
              <a:gd name="connsiteY108" fmla="*/ 329423 h 2802689"/>
              <a:gd name="connsiteX109" fmla="*/ 2264898 w 4271098"/>
              <a:gd name="connsiteY109" fmla="*/ 273153 h 2802689"/>
              <a:gd name="connsiteX110" fmla="*/ 2278966 w 4271098"/>
              <a:gd name="connsiteY110" fmla="*/ 202814 h 2802689"/>
              <a:gd name="connsiteX111" fmla="*/ 2335237 w 4271098"/>
              <a:gd name="connsiteY111" fmla="*/ 90273 h 2802689"/>
              <a:gd name="connsiteX112" fmla="*/ 2391508 w 4271098"/>
              <a:gd name="connsiteY112" fmla="*/ 48070 h 2802689"/>
              <a:gd name="connsiteX113" fmla="*/ 2391508 w 4271098"/>
              <a:gd name="connsiteY113" fmla="*/ 48070 h 2802689"/>
              <a:gd name="connsiteX0" fmla="*/ 2391508 w 4271098"/>
              <a:gd name="connsiteY0" fmla="*/ 48070 h 2802689"/>
              <a:gd name="connsiteX1" fmla="*/ 3165231 w 4271098"/>
              <a:gd name="connsiteY1" fmla="*/ 34002 h 2802689"/>
              <a:gd name="connsiteX2" fmla="*/ 3334043 w 4271098"/>
              <a:gd name="connsiteY2" fmla="*/ 5867 h 2802689"/>
              <a:gd name="connsiteX3" fmla="*/ 3995225 w 4271098"/>
              <a:gd name="connsiteY3" fmla="*/ 19934 h 2802689"/>
              <a:gd name="connsiteX4" fmla="*/ 4248443 w 4271098"/>
              <a:gd name="connsiteY4" fmla="*/ 48070 h 2802689"/>
              <a:gd name="connsiteX5" fmla="*/ 4149969 w 4271098"/>
              <a:gd name="connsiteY5" fmla="*/ 565394 h 2802689"/>
              <a:gd name="connsiteX6" fmla="*/ 4023360 w 4271098"/>
              <a:gd name="connsiteY6" fmla="*/ 512303 h 2802689"/>
              <a:gd name="connsiteX7" fmla="*/ 3953022 w 4271098"/>
              <a:gd name="connsiteY7" fmla="*/ 554507 h 2802689"/>
              <a:gd name="connsiteX8" fmla="*/ 3924886 w 4271098"/>
              <a:gd name="connsiteY8" fmla="*/ 582642 h 2802689"/>
              <a:gd name="connsiteX9" fmla="*/ 3868615 w 4271098"/>
              <a:gd name="connsiteY9" fmla="*/ 610777 h 2802689"/>
              <a:gd name="connsiteX10" fmla="*/ 3756074 w 4271098"/>
              <a:gd name="connsiteY10" fmla="*/ 695183 h 2802689"/>
              <a:gd name="connsiteX11" fmla="*/ 3727938 w 4271098"/>
              <a:gd name="connsiteY11" fmla="*/ 723319 h 2802689"/>
              <a:gd name="connsiteX12" fmla="*/ 3629465 w 4271098"/>
              <a:gd name="connsiteY12" fmla="*/ 751454 h 2802689"/>
              <a:gd name="connsiteX13" fmla="*/ 3474720 w 4271098"/>
              <a:gd name="connsiteY13" fmla="*/ 779590 h 2802689"/>
              <a:gd name="connsiteX14" fmla="*/ 3418449 w 4271098"/>
              <a:gd name="connsiteY14" fmla="*/ 793657 h 2802689"/>
              <a:gd name="connsiteX15" fmla="*/ 3348111 w 4271098"/>
              <a:gd name="connsiteY15" fmla="*/ 807725 h 2802689"/>
              <a:gd name="connsiteX16" fmla="*/ 3305908 w 4271098"/>
              <a:gd name="connsiteY16" fmla="*/ 821793 h 2802689"/>
              <a:gd name="connsiteX17" fmla="*/ 3699803 w 4271098"/>
              <a:gd name="connsiteY17" fmla="*/ 768701 h 2802689"/>
              <a:gd name="connsiteX18" fmla="*/ 3010486 w 4271098"/>
              <a:gd name="connsiteY18" fmla="*/ 906199 h 2802689"/>
              <a:gd name="connsiteX19" fmla="*/ 2869809 w 4271098"/>
              <a:gd name="connsiteY19" fmla="*/ 920267 h 2802689"/>
              <a:gd name="connsiteX20" fmla="*/ 2827606 w 4271098"/>
              <a:gd name="connsiteY20" fmla="*/ 934334 h 2802689"/>
              <a:gd name="connsiteX21" fmla="*/ 2729132 w 4271098"/>
              <a:gd name="connsiteY21" fmla="*/ 976537 h 2802689"/>
              <a:gd name="connsiteX22" fmla="*/ 2700997 w 4271098"/>
              <a:gd name="connsiteY22" fmla="*/ 1131282 h 2802689"/>
              <a:gd name="connsiteX23" fmla="*/ 2715065 w 4271098"/>
              <a:gd name="connsiteY23" fmla="*/ 1187553 h 2802689"/>
              <a:gd name="connsiteX24" fmla="*/ 2813538 w 4271098"/>
              <a:gd name="connsiteY24" fmla="*/ 1286027 h 2802689"/>
              <a:gd name="connsiteX25" fmla="*/ 2841674 w 4271098"/>
              <a:gd name="connsiteY25" fmla="*/ 1314162 h 2802689"/>
              <a:gd name="connsiteX26" fmla="*/ 2926080 w 4271098"/>
              <a:gd name="connsiteY26" fmla="*/ 1426703 h 2802689"/>
              <a:gd name="connsiteX27" fmla="*/ 3024554 w 4271098"/>
              <a:gd name="connsiteY27" fmla="*/ 1525177 h 2802689"/>
              <a:gd name="connsiteX28" fmla="*/ 2996418 w 4271098"/>
              <a:gd name="connsiteY28" fmla="*/ 1637719 h 2802689"/>
              <a:gd name="connsiteX29" fmla="*/ 2883877 w 4271098"/>
              <a:gd name="connsiteY29" fmla="*/ 1736193 h 2802689"/>
              <a:gd name="connsiteX30" fmla="*/ 2855742 w 4271098"/>
              <a:gd name="connsiteY30" fmla="*/ 1792463 h 2802689"/>
              <a:gd name="connsiteX31" fmla="*/ 2883877 w 4271098"/>
              <a:gd name="connsiteY31" fmla="*/ 2158223 h 2802689"/>
              <a:gd name="connsiteX32" fmla="*/ 2912012 w 4271098"/>
              <a:gd name="connsiteY32" fmla="*/ 2186359 h 2802689"/>
              <a:gd name="connsiteX33" fmla="*/ 2926080 w 4271098"/>
              <a:gd name="connsiteY33" fmla="*/ 2242630 h 2802689"/>
              <a:gd name="connsiteX34" fmla="*/ 2897945 w 4271098"/>
              <a:gd name="connsiteY34" fmla="*/ 2425510 h 2802689"/>
              <a:gd name="connsiteX35" fmla="*/ 2855742 w 4271098"/>
              <a:gd name="connsiteY35" fmla="*/ 2481780 h 2802689"/>
              <a:gd name="connsiteX36" fmla="*/ 2771335 w 4271098"/>
              <a:gd name="connsiteY36" fmla="*/ 2552119 h 2802689"/>
              <a:gd name="connsiteX37" fmla="*/ 2729132 w 4271098"/>
              <a:gd name="connsiteY37" fmla="*/ 2566187 h 2802689"/>
              <a:gd name="connsiteX38" fmla="*/ 2588455 w 4271098"/>
              <a:gd name="connsiteY38" fmla="*/ 2664660 h 2802689"/>
              <a:gd name="connsiteX39" fmla="*/ 2475914 w 4271098"/>
              <a:gd name="connsiteY39" fmla="*/ 2692796 h 2802689"/>
              <a:gd name="connsiteX40" fmla="*/ 2321169 w 4271098"/>
              <a:gd name="connsiteY40" fmla="*/ 2678728 h 2802689"/>
              <a:gd name="connsiteX41" fmla="*/ 2138289 w 4271098"/>
              <a:gd name="connsiteY41" fmla="*/ 2706863 h 2802689"/>
              <a:gd name="connsiteX42" fmla="*/ 1941342 w 4271098"/>
              <a:gd name="connsiteY42" fmla="*/ 2678728 h 2802689"/>
              <a:gd name="connsiteX43" fmla="*/ 1871003 w 4271098"/>
              <a:gd name="connsiteY43" fmla="*/ 2636525 h 2802689"/>
              <a:gd name="connsiteX44" fmla="*/ 1786597 w 4271098"/>
              <a:gd name="connsiteY44" fmla="*/ 2622457 h 2802689"/>
              <a:gd name="connsiteX45" fmla="*/ 1716258 w 4271098"/>
              <a:gd name="connsiteY45" fmla="*/ 2608390 h 2802689"/>
              <a:gd name="connsiteX46" fmla="*/ 1603717 w 4271098"/>
              <a:gd name="connsiteY46" fmla="*/ 2566187 h 2802689"/>
              <a:gd name="connsiteX47" fmla="*/ 1519311 w 4271098"/>
              <a:gd name="connsiteY47" fmla="*/ 2538051 h 2802689"/>
              <a:gd name="connsiteX48" fmla="*/ 1477108 w 4271098"/>
              <a:gd name="connsiteY48" fmla="*/ 2523983 h 2802689"/>
              <a:gd name="connsiteX49" fmla="*/ 1378634 w 4271098"/>
              <a:gd name="connsiteY49" fmla="*/ 2495848 h 2802689"/>
              <a:gd name="connsiteX50" fmla="*/ 1336431 w 4271098"/>
              <a:gd name="connsiteY50" fmla="*/ 2467713 h 2802689"/>
              <a:gd name="connsiteX51" fmla="*/ 1266092 w 4271098"/>
              <a:gd name="connsiteY51" fmla="*/ 2453645 h 2802689"/>
              <a:gd name="connsiteX52" fmla="*/ 1223889 w 4271098"/>
              <a:gd name="connsiteY52" fmla="*/ 2439577 h 2802689"/>
              <a:gd name="connsiteX53" fmla="*/ 872197 w 4271098"/>
              <a:gd name="connsiteY53" fmla="*/ 2453645 h 2802689"/>
              <a:gd name="connsiteX54" fmla="*/ 731520 w 4271098"/>
              <a:gd name="connsiteY54" fmla="*/ 2509916 h 2802689"/>
              <a:gd name="connsiteX55" fmla="*/ 604911 w 4271098"/>
              <a:gd name="connsiteY55" fmla="*/ 2622457 h 2802689"/>
              <a:gd name="connsiteX56" fmla="*/ 576775 w 4271098"/>
              <a:gd name="connsiteY56" fmla="*/ 2691735 h 2802689"/>
              <a:gd name="connsiteX57" fmla="*/ 506437 w 4271098"/>
              <a:gd name="connsiteY57" fmla="*/ 2746417 h 2802689"/>
              <a:gd name="connsiteX58" fmla="*/ 464233 w 4271098"/>
              <a:gd name="connsiteY58" fmla="*/ 2774553 h 2802689"/>
              <a:gd name="connsiteX59" fmla="*/ 295422 w 4271098"/>
              <a:gd name="connsiteY59" fmla="*/ 2802689 h 2802689"/>
              <a:gd name="connsiteX60" fmla="*/ 267286 w 4271098"/>
              <a:gd name="connsiteY60" fmla="*/ 2706863 h 2802689"/>
              <a:gd name="connsiteX61" fmla="*/ 253218 w 4271098"/>
              <a:gd name="connsiteY61" fmla="*/ 2636525 h 2802689"/>
              <a:gd name="connsiteX62" fmla="*/ 239151 w 4271098"/>
              <a:gd name="connsiteY62" fmla="*/ 2397374 h 2802689"/>
              <a:gd name="connsiteX63" fmla="*/ 182880 w 4271098"/>
              <a:gd name="connsiteY63" fmla="*/ 2298900 h 2802689"/>
              <a:gd name="connsiteX64" fmla="*/ 140677 w 4271098"/>
              <a:gd name="connsiteY64" fmla="*/ 2242630 h 2802689"/>
              <a:gd name="connsiteX65" fmla="*/ 84406 w 4271098"/>
              <a:gd name="connsiteY65" fmla="*/ 2158223 h 2802689"/>
              <a:gd name="connsiteX66" fmla="*/ 56271 w 4271098"/>
              <a:gd name="connsiteY66" fmla="*/ 2045682 h 2802689"/>
              <a:gd name="connsiteX67" fmla="*/ 0 w 4271098"/>
              <a:gd name="connsiteY67" fmla="*/ 1919073 h 2802689"/>
              <a:gd name="connsiteX68" fmla="*/ 28135 w 4271098"/>
              <a:gd name="connsiteY68" fmla="*/ 1581448 h 2802689"/>
              <a:gd name="connsiteX69" fmla="*/ 56271 w 4271098"/>
              <a:gd name="connsiteY69" fmla="*/ 1525177 h 2802689"/>
              <a:gd name="connsiteX70" fmla="*/ 98474 w 4271098"/>
              <a:gd name="connsiteY70" fmla="*/ 1398568 h 2802689"/>
              <a:gd name="connsiteX71" fmla="*/ 84406 w 4271098"/>
              <a:gd name="connsiteY71" fmla="*/ 1271959 h 2802689"/>
              <a:gd name="connsiteX72" fmla="*/ 56271 w 4271098"/>
              <a:gd name="connsiteY72" fmla="*/ 1159417 h 2802689"/>
              <a:gd name="connsiteX73" fmla="*/ 98474 w 4271098"/>
              <a:gd name="connsiteY73" fmla="*/ 1046876 h 2802689"/>
              <a:gd name="connsiteX74" fmla="*/ 140677 w 4271098"/>
              <a:gd name="connsiteY74" fmla="*/ 1004673 h 2802689"/>
              <a:gd name="connsiteX75" fmla="*/ 168812 w 4271098"/>
              <a:gd name="connsiteY75" fmla="*/ 948402 h 2802689"/>
              <a:gd name="connsiteX76" fmla="*/ 168812 w 4271098"/>
              <a:gd name="connsiteY76" fmla="*/ 568574 h 2802689"/>
              <a:gd name="connsiteX77" fmla="*/ 70338 w 4271098"/>
              <a:gd name="connsiteY77" fmla="*/ 469571 h 2802689"/>
              <a:gd name="connsiteX78" fmla="*/ 84406 w 4271098"/>
              <a:gd name="connsiteY78" fmla="*/ 343491 h 2802689"/>
              <a:gd name="connsiteX79" fmla="*/ 112542 w 4271098"/>
              <a:gd name="connsiteY79" fmla="*/ 287220 h 2802689"/>
              <a:gd name="connsiteX80" fmla="*/ 351692 w 4271098"/>
              <a:gd name="connsiteY80" fmla="*/ 230950 h 2802689"/>
              <a:gd name="connsiteX81" fmla="*/ 407963 w 4271098"/>
              <a:gd name="connsiteY81" fmla="*/ 188747 h 2802689"/>
              <a:gd name="connsiteX82" fmla="*/ 492369 w 4271098"/>
              <a:gd name="connsiteY82" fmla="*/ 160611 h 2802689"/>
              <a:gd name="connsiteX83" fmla="*/ 717452 w 4271098"/>
              <a:gd name="connsiteY83" fmla="*/ 132476 h 2802689"/>
              <a:gd name="connsiteX84" fmla="*/ 829994 w 4271098"/>
              <a:gd name="connsiteY84" fmla="*/ 118408 h 2802689"/>
              <a:gd name="connsiteX85" fmla="*/ 984738 w 4271098"/>
              <a:gd name="connsiteY85" fmla="*/ 90273 h 2802689"/>
              <a:gd name="connsiteX86" fmla="*/ 1055077 w 4271098"/>
              <a:gd name="connsiteY86" fmla="*/ 76205 h 2802689"/>
              <a:gd name="connsiteX87" fmla="*/ 1097280 w 4271098"/>
              <a:gd name="connsiteY87" fmla="*/ 118408 h 2802689"/>
              <a:gd name="connsiteX88" fmla="*/ 1153551 w 4271098"/>
              <a:gd name="connsiteY88" fmla="*/ 202814 h 2802689"/>
              <a:gd name="connsiteX89" fmla="*/ 1322363 w 4271098"/>
              <a:gd name="connsiteY89" fmla="*/ 298199 h 2802689"/>
              <a:gd name="connsiteX90" fmla="*/ 1195754 w 4271098"/>
              <a:gd name="connsiteY90" fmla="*/ 371627 h 2802689"/>
              <a:gd name="connsiteX91" fmla="*/ 1336431 w 4271098"/>
              <a:gd name="connsiteY91" fmla="*/ 372156 h 2802689"/>
              <a:gd name="connsiteX92" fmla="*/ 1237957 w 4271098"/>
              <a:gd name="connsiteY92" fmla="*/ 526371 h 2802689"/>
              <a:gd name="connsiteX93" fmla="*/ 1167618 w 4271098"/>
              <a:gd name="connsiteY93" fmla="*/ 596710 h 2802689"/>
              <a:gd name="connsiteX94" fmla="*/ 1125415 w 4271098"/>
              <a:gd name="connsiteY94" fmla="*/ 638913 h 2802689"/>
              <a:gd name="connsiteX95" fmla="*/ 1083212 w 4271098"/>
              <a:gd name="connsiteY95" fmla="*/ 751454 h 2802689"/>
              <a:gd name="connsiteX96" fmla="*/ 1111348 w 4271098"/>
              <a:gd name="connsiteY96" fmla="*/ 779590 h 2802689"/>
              <a:gd name="connsiteX97" fmla="*/ 1181686 w 4271098"/>
              <a:gd name="connsiteY97" fmla="*/ 793657 h 2802689"/>
              <a:gd name="connsiteX98" fmla="*/ 1223889 w 4271098"/>
              <a:gd name="connsiteY98" fmla="*/ 807725 h 2802689"/>
              <a:gd name="connsiteX99" fmla="*/ 1378634 w 4271098"/>
              <a:gd name="connsiteY99" fmla="*/ 821793 h 2802689"/>
              <a:gd name="connsiteX100" fmla="*/ 1434905 w 4271098"/>
              <a:gd name="connsiteY100" fmla="*/ 835860 h 2802689"/>
              <a:gd name="connsiteX101" fmla="*/ 1744394 w 4271098"/>
              <a:gd name="connsiteY101" fmla="*/ 807725 h 2802689"/>
              <a:gd name="connsiteX102" fmla="*/ 1941342 w 4271098"/>
              <a:gd name="connsiteY102" fmla="*/ 751454 h 2802689"/>
              <a:gd name="connsiteX103" fmla="*/ 1983545 w 4271098"/>
              <a:gd name="connsiteY103" fmla="*/ 723319 h 2802689"/>
              <a:gd name="connsiteX104" fmla="*/ 2053883 w 4271098"/>
              <a:gd name="connsiteY104" fmla="*/ 695183 h 2802689"/>
              <a:gd name="connsiteX105" fmla="*/ 2110154 w 4271098"/>
              <a:gd name="connsiteY105" fmla="*/ 638913 h 2802689"/>
              <a:gd name="connsiteX106" fmla="*/ 2166425 w 4271098"/>
              <a:gd name="connsiteY106" fmla="*/ 554507 h 2802689"/>
              <a:gd name="connsiteX107" fmla="*/ 2208628 w 4271098"/>
              <a:gd name="connsiteY107" fmla="*/ 441965 h 2802689"/>
              <a:gd name="connsiteX108" fmla="*/ 2250831 w 4271098"/>
              <a:gd name="connsiteY108" fmla="*/ 329423 h 2802689"/>
              <a:gd name="connsiteX109" fmla="*/ 2264898 w 4271098"/>
              <a:gd name="connsiteY109" fmla="*/ 273153 h 2802689"/>
              <a:gd name="connsiteX110" fmla="*/ 2278966 w 4271098"/>
              <a:gd name="connsiteY110" fmla="*/ 202814 h 2802689"/>
              <a:gd name="connsiteX111" fmla="*/ 2335237 w 4271098"/>
              <a:gd name="connsiteY111" fmla="*/ 90273 h 2802689"/>
              <a:gd name="connsiteX112" fmla="*/ 2391508 w 4271098"/>
              <a:gd name="connsiteY112" fmla="*/ 48070 h 2802689"/>
              <a:gd name="connsiteX113" fmla="*/ 2391508 w 4271098"/>
              <a:gd name="connsiteY113" fmla="*/ 48070 h 2802689"/>
              <a:gd name="connsiteX0" fmla="*/ 2391508 w 4271098"/>
              <a:gd name="connsiteY0" fmla="*/ 48070 h 2802689"/>
              <a:gd name="connsiteX1" fmla="*/ 3165231 w 4271098"/>
              <a:gd name="connsiteY1" fmla="*/ 34002 h 2802689"/>
              <a:gd name="connsiteX2" fmla="*/ 3334043 w 4271098"/>
              <a:gd name="connsiteY2" fmla="*/ 5867 h 2802689"/>
              <a:gd name="connsiteX3" fmla="*/ 3995225 w 4271098"/>
              <a:gd name="connsiteY3" fmla="*/ 19934 h 2802689"/>
              <a:gd name="connsiteX4" fmla="*/ 4248443 w 4271098"/>
              <a:gd name="connsiteY4" fmla="*/ 48070 h 2802689"/>
              <a:gd name="connsiteX5" fmla="*/ 4149969 w 4271098"/>
              <a:gd name="connsiteY5" fmla="*/ 565394 h 2802689"/>
              <a:gd name="connsiteX6" fmla="*/ 4023360 w 4271098"/>
              <a:gd name="connsiteY6" fmla="*/ 512303 h 2802689"/>
              <a:gd name="connsiteX7" fmla="*/ 3953022 w 4271098"/>
              <a:gd name="connsiteY7" fmla="*/ 554507 h 2802689"/>
              <a:gd name="connsiteX8" fmla="*/ 3924886 w 4271098"/>
              <a:gd name="connsiteY8" fmla="*/ 582642 h 2802689"/>
              <a:gd name="connsiteX9" fmla="*/ 3868615 w 4271098"/>
              <a:gd name="connsiteY9" fmla="*/ 610777 h 2802689"/>
              <a:gd name="connsiteX10" fmla="*/ 3756074 w 4271098"/>
              <a:gd name="connsiteY10" fmla="*/ 695183 h 2802689"/>
              <a:gd name="connsiteX11" fmla="*/ 3727938 w 4271098"/>
              <a:gd name="connsiteY11" fmla="*/ 723319 h 2802689"/>
              <a:gd name="connsiteX12" fmla="*/ 3629465 w 4271098"/>
              <a:gd name="connsiteY12" fmla="*/ 751454 h 2802689"/>
              <a:gd name="connsiteX13" fmla="*/ 3474720 w 4271098"/>
              <a:gd name="connsiteY13" fmla="*/ 779590 h 2802689"/>
              <a:gd name="connsiteX14" fmla="*/ 3418449 w 4271098"/>
              <a:gd name="connsiteY14" fmla="*/ 793657 h 2802689"/>
              <a:gd name="connsiteX15" fmla="*/ 3348111 w 4271098"/>
              <a:gd name="connsiteY15" fmla="*/ 807725 h 2802689"/>
              <a:gd name="connsiteX16" fmla="*/ 3305908 w 4271098"/>
              <a:gd name="connsiteY16" fmla="*/ 821793 h 2802689"/>
              <a:gd name="connsiteX17" fmla="*/ 3699803 w 4271098"/>
              <a:gd name="connsiteY17" fmla="*/ 768701 h 2802689"/>
              <a:gd name="connsiteX18" fmla="*/ 3010486 w 4271098"/>
              <a:gd name="connsiteY18" fmla="*/ 906199 h 2802689"/>
              <a:gd name="connsiteX19" fmla="*/ 2869809 w 4271098"/>
              <a:gd name="connsiteY19" fmla="*/ 920267 h 2802689"/>
              <a:gd name="connsiteX20" fmla="*/ 2827606 w 4271098"/>
              <a:gd name="connsiteY20" fmla="*/ 934334 h 2802689"/>
              <a:gd name="connsiteX21" fmla="*/ 2729132 w 4271098"/>
              <a:gd name="connsiteY21" fmla="*/ 976537 h 2802689"/>
              <a:gd name="connsiteX22" fmla="*/ 2700997 w 4271098"/>
              <a:gd name="connsiteY22" fmla="*/ 1131282 h 2802689"/>
              <a:gd name="connsiteX23" fmla="*/ 2715065 w 4271098"/>
              <a:gd name="connsiteY23" fmla="*/ 1187553 h 2802689"/>
              <a:gd name="connsiteX24" fmla="*/ 2813538 w 4271098"/>
              <a:gd name="connsiteY24" fmla="*/ 1286027 h 2802689"/>
              <a:gd name="connsiteX25" fmla="*/ 2841674 w 4271098"/>
              <a:gd name="connsiteY25" fmla="*/ 1314162 h 2802689"/>
              <a:gd name="connsiteX26" fmla="*/ 2926080 w 4271098"/>
              <a:gd name="connsiteY26" fmla="*/ 1426703 h 2802689"/>
              <a:gd name="connsiteX27" fmla="*/ 3024554 w 4271098"/>
              <a:gd name="connsiteY27" fmla="*/ 1525177 h 2802689"/>
              <a:gd name="connsiteX28" fmla="*/ 2996418 w 4271098"/>
              <a:gd name="connsiteY28" fmla="*/ 1637719 h 2802689"/>
              <a:gd name="connsiteX29" fmla="*/ 2883877 w 4271098"/>
              <a:gd name="connsiteY29" fmla="*/ 1736193 h 2802689"/>
              <a:gd name="connsiteX30" fmla="*/ 2855742 w 4271098"/>
              <a:gd name="connsiteY30" fmla="*/ 1792463 h 2802689"/>
              <a:gd name="connsiteX31" fmla="*/ 2883877 w 4271098"/>
              <a:gd name="connsiteY31" fmla="*/ 2158223 h 2802689"/>
              <a:gd name="connsiteX32" fmla="*/ 2912012 w 4271098"/>
              <a:gd name="connsiteY32" fmla="*/ 2186359 h 2802689"/>
              <a:gd name="connsiteX33" fmla="*/ 2926080 w 4271098"/>
              <a:gd name="connsiteY33" fmla="*/ 2242630 h 2802689"/>
              <a:gd name="connsiteX34" fmla="*/ 2897945 w 4271098"/>
              <a:gd name="connsiteY34" fmla="*/ 2425510 h 2802689"/>
              <a:gd name="connsiteX35" fmla="*/ 2855742 w 4271098"/>
              <a:gd name="connsiteY35" fmla="*/ 2481780 h 2802689"/>
              <a:gd name="connsiteX36" fmla="*/ 2771335 w 4271098"/>
              <a:gd name="connsiteY36" fmla="*/ 2552119 h 2802689"/>
              <a:gd name="connsiteX37" fmla="*/ 2729132 w 4271098"/>
              <a:gd name="connsiteY37" fmla="*/ 2566187 h 2802689"/>
              <a:gd name="connsiteX38" fmla="*/ 2588455 w 4271098"/>
              <a:gd name="connsiteY38" fmla="*/ 2664660 h 2802689"/>
              <a:gd name="connsiteX39" fmla="*/ 2475914 w 4271098"/>
              <a:gd name="connsiteY39" fmla="*/ 2692796 h 2802689"/>
              <a:gd name="connsiteX40" fmla="*/ 2321169 w 4271098"/>
              <a:gd name="connsiteY40" fmla="*/ 2678728 h 2802689"/>
              <a:gd name="connsiteX41" fmla="*/ 2138289 w 4271098"/>
              <a:gd name="connsiteY41" fmla="*/ 2706863 h 2802689"/>
              <a:gd name="connsiteX42" fmla="*/ 1941342 w 4271098"/>
              <a:gd name="connsiteY42" fmla="*/ 2678728 h 2802689"/>
              <a:gd name="connsiteX43" fmla="*/ 1871003 w 4271098"/>
              <a:gd name="connsiteY43" fmla="*/ 2636525 h 2802689"/>
              <a:gd name="connsiteX44" fmla="*/ 1786597 w 4271098"/>
              <a:gd name="connsiteY44" fmla="*/ 2622457 h 2802689"/>
              <a:gd name="connsiteX45" fmla="*/ 1716258 w 4271098"/>
              <a:gd name="connsiteY45" fmla="*/ 2608390 h 2802689"/>
              <a:gd name="connsiteX46" fmla="*/ 1603717 w 4271098"/>
              <a:gd name="connsiteY46" fmla="*/ 2566187 h 2802689"/>
              <a:gd name="connsiteX47" fmla="*/ 1519311 w 4271098"/>
              <a:gd name="connsiteY47" fmla="*/ 2538051 h 2802689"/>
              <a:gd name="connsiteX48" fmla="*/ 1477108 w 4271098"/>
              <a:gd name="connsiteY48" fmla="*/ 2523983 h 2802689"/>
              <a:gd name="connsiteX49" fmla="*/ 1378634 w 4271098"/>
              <a:gd name="connsiteY49" fmla="*/ 2495848 h 2802689"/>
              <a:gd name="connsiteX50" fmla="*/ 1336431 w 4271098"/>
              <a:gd name="connsiteY50" fmla="*/ 2467713 h 2802689"/>
              <a:gd name="connsiteX51" fmla="*/ 1266092 w 4271098"/>
              <a:gd name="connsiteY51" fmla="*/ 2453645 h 2802689"/>
              <a:gd name="connsiteX52" fmla="*/ 1223889 w 4271098"/>
              <a:gd name="connsiteY52" fmla="*/ 2439577 h 2802689"/>
              <a:gd name="connsiteX53" fmla="*/ 872197 w 4271098"/>
              <a:gd name="connsiteY53" fmla="*/ 2453645 h 2802689"/>
              <a:gd name="connsiteX54" fmla="*/ 731520 w 4271098"/>
              <a:gd name="connsiteY54" fmla="*/ 2509916 h 2802689"/>
              <a:gd name="connsiteX55" fmla="*/ 604911 w 4271098"/>
              <a:gd name="connsiteY55" fmla="*/ 2622457 h 2802689"/>
              <a:gd name="connsiteX56" fmla="*/ 576775 w 4271098"/>
              <a:gd name="connsiteY56" fmla="*/ 2691735 h 2802689"/>
              <a:gd name="connsiteX57" fmla="*/ 506437 w 4271098"/>
              <a:gd name="connsiteY57" fmla="*/ 2746417 h 2802689"/>
              <a:gd name="connsiteX58" fmla="*/ 464233 w 4271098"/>
              <a:gd name="connsiteY58" fmla="*/ 2774553 h 2802689"/>
              <a:gd name="connsiteX59" fmla="*/ 295422 w 4271098"/>
              <a:gd name="connsiteY59" fmla="*/ 2802689 h 2802689"/>
              <a:gd name="connsiteX60" fmla="*/ 267286 w 4271098"/>
              <a:gd name="connsiteY60" fmla="*/ 2706863 h 2802689"/>
              <a:gd name="connsiteX61" fmla="*/ 211015 w 4271098"/>
              <a:gd name="connsiteY61" fmla="*/ 2650063 h 2802689"/>
              <a:gd name="connsiteX62" fmla="*/ 239151 w 4271098"/>
              <a:gd name="connsiteY62" fmla="*/ 2397374 h 2802689"/>
              <a:gd name="connsiteX63" fmla="*/ 182880 w 4271098"/>
              <a:gd name="connsiteY63" fmla="*/ 2298900 h 2802689"/>
              <a:gd name="connsiteX64" fmla="*/ 140677 w 4271098"/>
              <a:gd name="connsiteY64" fmla="*/ 2242630 h 2802689"/>
              <a:gd name="connsiteX65" fmla="*/ 84406 w 4271098"/>
              <a:gd name="connsiteY65" fmla="*/ 2158223 h 2802689"/>
              <a:gd name="connsiteX66" fmla="*/ 56271 w 4271098"/>
              <a:gd name="connsiteY66" fmla="*/ 2045682 h 2802689"/>
              <a:gd name="connsiteX67" fmla="*/ 0 w 4271098"/>
              <a:gd name="connsiteY67" fmla="*/ 1919073 h 2802689"/>
              <a:gd name="connsiteX68" fmla="*/ 28135 w 4271098"/>
              <a:gd name="connsiteY68" fmla="*/ 1581448 h 2802689"/>
              <a:gd name="connsiteX69" fmla="*/ 56271 w 4271098"/>
              <a:gd name="connsiteY69" fmla="*/ 1525177 h 2802689"/>
              <a:gd name="connsiteX70" fmla="*/ 98474 w 4271098"/>
              <a:gd name="connsiteY70" fmla="*/ 1398568 h 2802689"/>
              <a:gd name="connsiteX71" fmla="*/ 84406 w 4271098"/>
              <a:gd name="connsiteY71" fmla="*/ 1271959 h 2802689"/>
              <a:gd name="connsiteX72" fmla="*/ 56271 w 4271098"/>
              <a:gd name="connsiteY72" fmla="*/ 1159417 h 2802689"/>
              <a:gd name="connsiteX73" fmla="*/ 98474 w 4271098"/>
              <a:gd name="connsiteY73" fmla="*/ 1046876 h 2802689"/>
              <a:gd name="connsiteX74" fmla="*/ 140677 w 4271098"/>
              <a:gd name="connsiteY74" fmla="*/ 1004673 h 2802689"/>
              <a:gd name="connsiteX75" fmla="*/ 168812 w 4271098"/>
              <a:gd name="connsiteY75" fmla="*/ 948402 h 2802689"/>
              <a:gd name="connsiteX76" fmla="*/ 168812 w 4271098"/>
              <a:gd name="connsiteY76" fmla="*/ 568574 h 2802689"/>
              <a:gd name="connsiteX77" fmla="*/ 70338 w 4271098"/>
              <a:gd name="connsiteY77" fmla="*/ 469571 h 2802689"/>
              <a:gd name="connsiteX78" fmla="*/ 84406 w 4271098"/>
              <a:gd name="connsiteY78" fmla="*/ 343491 h 2802689"/>
              <a:gd name="connsiteX79" fmla="*/ 112542 w 4271098"/>
              <a:gd name="connsiteY79" fmla="*/ 287220 h 2802689"/>
              <a:gd name="connsiteX80" fmla="*/ 351692 w 4271098"/>
              <a:gd name="connsiteY80" fmla="*/ 230950 h 2802689"/>
              <a:gd name="connsiteX81" fmla="*/ 407963 w 4271098"/>
              <a:gd name="connsiteY81" fmla="*/ 188747 h 2802689"/>
              <a:gd name="connsiteX82" fmla="*/ 492369 w 4271098"/>
              <a:gd name="connsiteY82" fmla="*/ 160611 h 2802689"/>
              <a:gd name="connsiteX83" fmla="*/ 717452 w 4271098"/>
              <a:gd name="connsiteY83" fmla="*/ 132476 h 2802689"/>
              <a:gd name="connsiteX84" fmla="*/ 829994 w 4271098"/>
              <a:gd name="connsiteY84" fmla="*/ 118408 h 2802689"/>
              <a:gd name="connsiteX85" fmla="*/ 984738 w 4271098"/>
              <a:gd name="connsiteY85" fmla="*/ 90273 h 2802689"/>
              <a:gd name="connsiteX86" fmla="*/ 1055077 w 4271098"/>
              <a:gd name="connsiteY86" fmla="*/ 76205 h 2802689"/>
              <a:gd name="connsiteX87" fmla="*/ 1097280 w 4271098"/>
              <a:gd name="connsiteY87" fmla="*/ 118408 h 2802689"/>
              <a:gd name="connsiteX88" fmla="*/ 1153551 w 4271098"/>
              <a:gd name="connsiteY88" fmla="*/ 202814 h 2802689"/>
              <a:gd name="connsiteX89" fmla="*/ 1322363 w 4271098"/>
              <a:gd name="connsiteY89" fmla="*/ 298199 h 2802689"/>
              <a:gd name="connsiteX90" fmla="*/ 1195754 w 4271098"/>
              <a:gd name="connsiteY90" fmla="*/ 371627 h 2802689"/>
              <a:gd name="connsiteX91" fmla="*/ 1336431 w 4271098"/>
              <a:gd name="connsiteY91" fmla="*/ 372156 h 2802689"/>
              <a:gd name="connsiteX92" fmla="*/ 1237957 w 4271098"/>
              <a:gd name="connsiteY92" fmla="*/ 526371 h 2802689"/>
              <a:gd name="connsiteX93" fmla="*/ 1167618 w 4271098"/>
              <a:gd name="connsiteY93" fmla="*/ 596710 h 2802689"/>
              <a:gd name="connsiteX94" fmla="*/ 1125415 w 4271098"/>
              <a:gd name="connsiteY94" fmla="*/ 638913 h 2802689"/>
              <a:gd name="connsiteX95" fmla="*/ 1083212 w 4271098"/>
              <a:gd name="connsiteY95" fmla="*/ 751454 h 2802689"/>
              <a:gd name="connsiteX96" fmla="*/ 1111348 w 4271098"/>
              <a:gd name="connsiteY96" fmla="*/ 779590 h 2802689"/>
              <a:gd name="connsiteX97" fmla="*/ 1181686 w 4271098"/>
              <a:gd name="connsiteY97" fmla="*/ 793657 h 2802689"/>
              <a:gd name="connsiteX98" fmla="*/ 1223889 w 4271098"/>
              <a:gd name="connsiteY98" fmla="*/ 807725 h 2802689"/>
              <a:gd name="connsiteX99" fmla="*/ 1378634 w 4271098"/>
              <a:gd name="connsiteY99" fmla="*/ 821793 h 2802689"/>
              <a:gd name="connsiteX100" fmla="*/ 1434905 w 4271098"/>
              <a:gd name="connsiteY100" fmla="*/ 835860 h 2802689"/>
              <a:gd name="connsiteX101" fmla="*/ 1744394 w 4271098"/>
              <a:gd name="connsiteY101" fmla="*/ 807725 h 2802689"/>
              <a:gd name="connsiteX102" fmla="*/ 1941342 w 4271098"/>
              <a:gd name="connsiteY102" fmla="*/ 751454 h 2802689"/>
              <a:gd name="connsiteX103" fmla="*/ 1983545 w 4271098"/>
              <a:gd name="connsiteY103" fmla="*/ 723319 h 2802689"/>
              <a:gd name="connsiteX104" fmla="*/ 2053883 w 4271098"/>
              <a:gd name="connsiteY104" fmla="*/ 695183 h 2802689"/>
              <a:gd name="connsiteX105" fmla="*/ 2110154 w 4271098"/>
              <a:gd name="connsiteY105" fmla="*/ 638913 h 2802689"/>
              <a:gd name="connsiteX106" fmla="*/ 2166425 w 4271098"/>
              <a:gd name="connsiteY106" fmla="*/ 554507 h 2802689"/>
              <a:gd name="connsiteX107" fmla="*/ 2208628 w 4271098"/>
              <a:gd name="connsiteY107" fmla="*/ 441965 h 2802689"/>
              <a:gd name="connsiteX108" fmla="*/ 2250831 w 4271098"/>
              <a:gd name="connsiteY108" fmla="*/ 329423 h 2802689"/>
              <a:gd name="connsiteX109" fmla="*/ 2264898 w 4271098"/>
              <a:gd name="connsiteY109" fmla="*/ 273153 h 2802689"/>
              <a:gd name="connsiteX110" fmla="*/ 2278966 w 4271098"/>
              <a:gd name="connsiteY110" fmla="*/ 202814 h 2802689"/>
              <a:gd name="connsiteX111" fmla="*/ 2335237 w 4271098"/>
              <a:gd name="connsiteY111" fmla="*/ 90273 h 2802689"/>
              <a:gd name="connsiteX112" fmla="*/ 2391508 w 4271098"/>
              <a:gd name="connsiteY112" fmla="*/ 48070 h 2802689"/>
              <a:gd name="connsiteX113" fmla="*/ 2391508 w 4271098"/>
              <a:gd name="connsiteY113" fmla="*/ 48070 h 2802689"/>
              <a:gd name="connsiteX0" fmla="*/ 2391508 w 4271098"/>
              <a:gd name="connsiteY0" fmla="*/ 48070 h 2802689"/>
              <a:gd name="connsiteX1" fmla="*/ 3165231 w 4271098"/>
              <a:gd name="connsiteY1" fmla="*/ 34002 h 2802689"/>
              <a:gd name="connsiteX2" fmla="*/ 3334043 w 4271098"/>
              <a:gd name="connsiteY2" fmla="*/ 5867 h 2802689"/>
              <a:gd name="connsiteX3" fmla="*/ 3995225 w 4271098"/>
              <a:gd name="connsiteY3" fmla="*/ 19934 h 2802689"/>
              <a:gd name="connsiteX4" fmla="*/ 4248443 w 4271098"/>
              <a:gd name="connsiteY4" fmla="*/ 48070 h 2802689"/>
              <a:gd name="connsiteX5" fmla="*/ 4149969 w 4271098"/>
              <a:gd name="connsiteY5" fmla="*/ 565394 h 2802689"/>
              <a:gd name="connsiteX6" fmla="*/ 4023360 w 4271098"/>
              <a:gd name="connsiteY6" fmla="*/ 512303 h 2802689"/>
              <a:gd name="connsiteX7" fmla="*/ 3953022 w 4271098"/>
              <a:gd name="connsiteY7" fmla="*/ 554507 h 2802689"/>
              <a:gd name="connsiteX8" fmla="*/ 3924886 w 4271098"/>
              <a:gd name="connsiteY8" fmla="*/ 582642 h 2802689"/>
              <a:gd name="connsiteX9" fmla="*/ 3868615 w 4271098"/>
              <a:gd name="connsiteY9" fmla="*/ 610777 h 2802689"/>
              <a:gd name="connsiteX10" fmla="*/ 3756074 w 4271098"/>
              <a:gd name="connsiteY10" fmla="*/ 695183 h 2802689"/>
              <a:gd name="connsiteX11" fmla="*/ 3727938 w 4271098"/>
              <a:gd name="connsiteY11" fmla="*/ 723319 h 2802689"/>
              <a:gd name="connsiteX12" fmla="*/ 3629465 w 4271098"/>
              <a:gd name="connsiteY12" fmla="*/ 751454 h 2802689"/>
              <a:gd name="connsiteX13" fmla="*/ 3474720 w 4271098"/>
              <a:gd name="connsiteY13" fmla="*/ 779590 h 2802689"/>
              <a:gd name="connsiteX14" fmla="*/ 3418449 w 4271098"/>
              <a:gd name="connsiteY14" fmla="*/ 793657 h 2802689"/>
              <a:gd name="connsiteX15" fmla="*/ 3348111 w 4271098"/>
              <a:gd name="connsiteY15" fmla="*/ 807725 h 2802689"/>
              <a:gd name="connsiteX16" fmla="*/ 3305908 w 4271098"/>
              <a:gd name="connsiteY16" fmla="*/ 821793 h 2802689"/>
              <a:gd name="connsiteX17" fmla="*/ 3699803 w 4271098"/>
              <a:gd name="connsiteY17" fmla="*/ 768701 h 2802689"/>
              <a:gd name="connsiteX18" fmla="*/ 3010486 w 4271098"/>
              <a:gd name="connsiteY18" fmla="*/ 906199 h 2802689"/>
              <a:gd name="connsiteX19" fmla="*/ 2869809 w 4271098"/>
              <a:gd name="connsiteY19" fmla="*/ 920267 h 2802689"/>
              <a:gd name="connsiteX20" fmla="*/ 2827606 w 4271098"/>
              <a:gd name="connsiteY20" fmla="*/ 934334 h 2802689"/>
              <a:gd name="connsiteX21" fmla="*/ 2729132 w 4271098"/>
              <a:gd name="connsiteY21" fmla="*/ 976537 h 2802689"/>
              <a:gd name="connsiteX22" fmla="*/ 2700997 w 4271098"/>
              <a:gd name="connsiteY22" fmla="*/ 1131282 h 2802689"/>
              <a:gd name="connsiteX23" fmla="*/ 2715065 w 4271098"/>
              <a:gd name="connsiteY23" fmla="*/ 1187553 h 2802689"/>
              <a:gd name="connsiteX24" fmla="*/ 2813538 w 4271098"/>
              <a:gd name="connsiteY24" fmla="*/ 1286027 h 2802689"/>
              <a:gd name="connsiteX25" fmla="*/ 2841674 w 4271098"/>
              <a:gd name="connsiteY25" fmla="*/ 1314162 h 2802689"/>
              <a:gd name="connsiteX26" fmla="*/ 2926080 w 4271098"/>
              <a:gd name="connsiteY26" fmla="*/ 1426703 h 2802689"/>
              <a:gd name="connsiteX27" fmla="*/ 3024554 w 4271098"/>
              <a:gd name="connsiteY27" fmla="*/ 1525177 h 2802689"/>
              <a:gd name="connsiteX28" fmla="*/ 2996418 w 4271098"/>
              <a:gd name="connsiteY28" fmla="*/ 1637719 h 2802689"/>
              <a:gd name="connsiteX29" fmla="*/ 2883877 w 4271098"/>
              <a:gd name="connsiteY29" fmla="*/ 1736193 h 2802689"/>
              <a:gd name="connsiteX30" fmla="*/ 2855742 w 4271098"/>
              <a:gd name="connsiteY30" fmla="*/ 1792463 h 2802689"/>
              <a:gd name="connsiteX31" fmla="*/ 2883877 w 4271098"/>
              <a:gd name="connsiteY31" fmla="*/ 2158223 h 2802689"/>
              <a:gd name="connsiteX32" fmla="*/ 2912012 w 4271098"/>
              <a:gd name="connsiteY32" fmla="*/ 2186359 h 2802689"/>
              <a:gd name="connsiteX33" fmla="*/ 2926080 w 4271098"/>
              <a:gd name="connsiteY33" fmla="*/ 2242630 h 2802689"/>
              <a:gd name="connsiteX34" fmla="*/ 2897945 w 4271098"/>
              <a:gd name="connsiteY34" fmla="*/ 2425510 h 2802689"/>
              <a:gd name="connsiteX35" fmla="*/ 2855742 w 4271098"/>
              <a:gd name="connsiteY35" fmla="*/ 2481780 h 2802689"/>
              <a:gd name="connsiteX36" fmla="*/ 2771335 w 4271098"/>
              <a:gd name="connsiteY36" fmla="*/ 2552119 h 2802689"/>
              <a:gd name="connsiteX37" fmla="*/ 2729132 w 4271098"/>
              <a:gd name="connsiteY37" fmla="*/ 2566187 h 2802689"/>
              <a:gd name="connsiteX38" fmla="*/ 2588455 w 4271098"/>
              <a:gd name="connsiteY38" fmla="*/ 2664660 h 2802689"/>
              <a:gd name="connsiteX39" fmla="*/ 2475914 w 4271098"/>
              <a:gd name="connsiteY39" fmla="*/ 2692796 h 2802689"/>
              <a:gd name="connsiteX40" fmla="*/ 2321169 w 4271098"/>
              <a:gd name="connsiteY40" fmla="*/ 2678728 h 2802689"/>
              <a:gd name="connsiteX41" fmla="*/ 2138289 w 4271098"/>
              <a:gd name="connsiteY41" fmla="*/ 2706863 h 2802689"/>
              <a:gd name="connsiteX42" fmla="*/ 1941342 w 4271098"/>
              <a:gd name="connsiteY42" fmla="*/ 2678728 h 2802689"/>
              <a:gd name="connsiteX43" fmla="*/ 1871003 w 4271098"/>
              <a:gd name="connsiteY43" fmla="*/ 2636525 h 2802689"/>
              <a:gd name="connsiteX44" fmla="*/ 1786597 w 4271098"/>
              <a:gd name="connsiteY44" fmla="*/ 2622457 h 2802689"/>
              <a:gd name="connsiteX45" fmla="*/ 1716258 w 4271098"/>
              <a:gd name="connsiteY45" fmla="*/ 2608390 h 2802689"/>
              <a:gd name="connsiteX46" fmla="*/ 1603717 w 4271098"/>
              <a:gd name="connsiteY46" fmla="*/ 2566187 h 2802689"/>
              <a:gd name="connsiteX47" fmla="*/ 1519311 w 4271098"/>
              <a:gd name="connsiteY47" fmla="*/ 2538051 h 2802689"/>
              <a:gd name="connsiteX48" fmla="*/ 1477108 w 4271098"/>
              <a:gd name="connsiteY48" fmla="*/ 2523983 h 2802689"/>
              <a:gd name="connsiteX49" fmla="*/ 1378634 w 4271098"/>
              <a:gd name="connsiteY49" fmla="*/ 2495848 h 2802689"/>
              <a:gd name="connsiteX50" fmla="*/ 1336431 w 4271098"/>
              <a:gd name="connsiteY50" fmla="*/ 2467713 h 2802689"/>
              <a:gd name="connsiteX51" fmla="*/ 1266092 w 4271098"/>
              <a:gd name="connsiteY51" fmla="*/ 2453645 h 2802689"/>
              <a:gd name="connsiteX52" fmla="*/ 1223889 w 4271098"/>
              <a:gd name="connsiteY52" fmla="*/ 2439577 h 2802689"/>
              <a:gd name="connsiteX53" fmla="*/ 872197 w 4271098"/>
              <a:gd name="connsiteY53" fmla="*/ 2453645 h 2802689"/>
              <a:gd name="connsiteX54" fmla="*/ 731520 w 4271098"/>
              <a:gd name="connsiteY54" fmla="*/ 2509916 h 2802689"/>
              <a:gd name="connsiteX55" fmla="*/ 647114 w 4271098"/>
              <a:gd name="connsiteY55" fmla="*/ 2663070 h 2802689"/>
              <a:gd name="connsiteX56" fmla="*/ 576775 w 4271098"/>
              <a:gd name="connsiteY56" fmla="*/ 2691735 h 2802689"/>
              <a:gd name="connsiteX57" fmla="*/ 506437 w 4271098"/>
              <a:gd name="connsiteY57" fmla="*/ 2746417 h 2802689"/>
              <a:gd name="connsiteX58" fmla="*/ 464233 w 4271098"/>
              <a:gd name="connsiteY58" fmla="*/ 2774553 h 2802689"/>
              <a:gd name="connsiteX59" fmla="*/ 295422 w 4271098"/>
              <a:gd name="connsiteY59" fmla="*/ 2802689 h 2802689"/>
              <a:gd name="connsiteX60" fmla="*/ 267286 w 4271098"/>
              <a:gd name="connsiteY60" fmla="*/ 2706863 h 2802689"/>
              <a:gd name="connsiteX61" fmla="*/ 211015 w 4271098"/>
              <a:gd name="connsiteY61" fmla="*/ 2650063 h 2802689"/>
              <a:gd name="connsiteX62" fmla="*/ 239151 w 4271098"/>
              <a:gd name="connsiteY62" fmla="*/ 2397374 h 2802689"/>
              <a:gd name="connsiteX63" fmla="*/ 182880 w 4271098"/>
              <a:gd name="connsiteY63" fmla="*/ 2298900 h 2802689"/>
              <a:gd name="connsiteX64" fmla="*/ 140677 w 4271098"/>
              <a:gd name="connsiteY64" fmla="*/ 2242630 h 2802689"/>
              <a:gd name="connsiteX65" fmla="*/ 84406 w 4271098"/>
              <a:gd name="connsiteY65" fmla="*/ 2158223 h 2802689"/>
              <a:gd name="connsiteX66" fmla="*/ 56271 w 4271098"/>
              <a:gd name="connsiteY66" fmla="*/ 2045682 h 2802689"/>
              <a:gd name="connsiteX67" fmla="*/ 0 w 4271098"/>
              <a:gd name="connsiteY67" fmla="*/ 1919073 h 2802689"/>
              <a:gd name="connsiteX68" fmla="*/ 28135 w 4271098"/>
              <a:gd name="connsiteY68" fmla="*/ 1581448 h 2802689"/>
              <a:gd name="connsiteX69" fmla="*/ 56271 w 4271098"/>
              <a:gd name="connsiteY69" fmla="*/ 1525177 h 2802689"/>
              <a:gd name="connsiteX70" fmla="*/ 98474 w 4271098"/>
              <a:gd name="connsiteY70" fmla="*/ 1398568 h 2802689"/>
              <a:gd name="connsiteX71" fmla="*/ 84406 w 4271098"/>
              <a:gd name="connsiteY71" fmla="*/ 1271959 h 2802689"/>
              <a:gd name="connsiteX72" fmla="*/ 56271 w 4271098"/>
              <a:gd name="connsiteY72" fmla="*/ 1159417 h 2802689"/>
              <a:gd name="connsiteX73" fmla="*/ 98474 w 4271098"/>
              <a:gd name="connsiteY73" fmla="*/ 1046876 h 2802689"/>
              <a:gd name="connsiteX74" fmla="*/ 140677 w 4271098"/>
              <a:gd name="connsiteY74" fmla="*/ 1004673 h 2802689"/>
              <a:gd name="connsiteX75" fmla="*/ 168812 w 4271098"/>
              <a:gd name="connsiteY75" fmla="*/ 948402 h 2802689"/>
              <a:gd name="connsiteX76" fmla="*/ 168812 w 4271098"/>
              <a:gd name="connsiteY76" fmla="*/ 568574 h 2802689"/>
              <a:gd name="connsiteX77" fmla="*/ 70338 w 4271098"/>
              <a:gd name="connsiteY77" fmla="*/ 469571 h 2802689"/>
              <a:gd name="connsiteX78" fmla="*/ 84406 w 4271098"/>
              <a:gd name="connsiteY78" fmla="*/ 343491 h 2802689"/>
              <a:gd name="connsiteX79" fmla="*/ 112542 w 4271098"/>
              <a:gd name="connsiteY79" fmla="*/ 287220 h 2802689"/>
              <a:gd name="connsiteX80" fmla="*/ 351692 w 4271098"/>
              <a:gd name="connsiteY80" fmla="*/ 230950 h 2802689"/>
              <a:gd name="connsiteX81" fmla="*/ 407963 w 4271098"/>
              <a:gd name="connsiteY81" fmla="*/ 188747 h 2802689"/>
              <a:gd name="connsiteX82" fmla="*/ 492369 w 4271098"/>
              <a:gd name="connsiteY82" fmla="*/ 160611 h 2802689"/>
              <a:gd name="connsiteX83" fmla="*/ 717452 w 4271098"/>
              <a:gd name="connsiteY83" fmla="*/ 132476 h 2802689"/>
              <a:gd name="connsiteX84" fmla="*/ 829994 w 4271098"/>
              <a:gd name="connsiteY84" fmla="*/ 118408 h 2802689"/>
              <a:gd name="connsiteX85" fmla="*/ 984738 w 4271098"/>
              <a:gd name="connsiteY85" fmla="*/ 90273 h 2802689"/>
              <a:gd name="connsiteX86" fmla="*/ 1055077 w 4271098"/>
              <a:gd name="connsiteY86" fmla="*/ 76205 h 2802689"/>
              <a:gd name="connsiteX87" fmla="*/ 1097280 w 4271098"/>
              <a:gd name="connsiteY87" fmla="*/ 118408 h 2802689"/>
              <a:gd name="connsiteX88" fmla="*/ 1153551 w 4271098"/>
              <a:gd name="connsiteY88" fmla="*/ 202814 h 2802689"/>
              <a:gd name="connsiteX89" fmla="*/ 1322363 w 4271098"/>
              <a:gd name="connsiteY89" fmla="*/ 298199 h 2802689"/>
              <a:gd name="connsiteX90" fmla="*/ 1195754 w 4271098"/>
              <a:gd name="connsiteY90" fmla="*/ 371627 h 2802689"/>
              <a:gd name="connsiteX91" fmla="*/ 1336431 w 4271098"/>
              <a:gd name="connsiteY91" fmla="*/ 372156 h 2802689"/>
              <a:gd name="connsiteX92" fmla="*/ 1237957 w 4271098"/>
              <a:gd name="connsiteY92" fmla="*/ 526371 h 2802689"/>
              <a:gd name="connsiteX93" fmla="*/ 1167618 w 4271098"/>
              <a:gd name="connsiteY93" fmla="*/ 596710 h 2802689"/>
              <a:gd name="connsiteX94" fmla="*/ 1125415 w 4271098"/>
              <a:gd name="connsiteY94" fmla="*/ 638913 h 2802689"/>
              <a:gd name="connsiteX95" fmla="*/ 1083212 w 4271098"/>
              <a:gd name="connsiteY95" fmla="*/ 751454 h 2802689"/>
              <a:gd name="connsiteX96" fmla="*/ 1111348 w 4271098"/>
              <a:gd name="connsiteY96" fmla="*/ 779590 h 2802689"/>
              <a:gd name="connsiteX97" fmla="*/ 1181686 w 4271098"/>
              <a:gd name="connsiteY97" fmla="*/ 793657 h 2802689"/>
              <a:gd name="connsiteX98" fmla="*/ 1223889 w 4271098"/>
              <a:gd name="connsiteY98" fmla="*/ 807725 h 2802689"/>
              <a:gd name="connsiteX99" fmla="*/ 1378634 w 4271098"/>
              <a:gd name="connsiteY99" fmla="*/ 821793 h 2802689"/>
              <a:gd name="connsiteX100" fmla="*/ 1434905 w 4271098"/>
              <a:gd name="connsiteY100" fmla="*/ 835860 h 2802689"/>
              <a:gd name="connsiteX101" fmla="*/ 1744394 w 4271098"/>
              <a:gd name="connsiteY101" fmla="*/ 807725 h 2802689"/>
              <a:gd name="connsiteX102" fmla="*/ 1941342 w 4271098"/>
              <a:gd name="connsiteY102" fmla="*/ 751454 h 2802689"/>
              <a:gd name="connsiteX103" fmla="*/ 1983545 w 4271098"/>
              <a:gd name="connsiteY103" fmla="*/ 723319 h 2802689"/>
              <a:gd name="connsiteX104" fmla="*/ 2053883 w 4271098"/>
              <a:gd name="connsiteY104" fmla="*/ 695183 h 2802689"/>
              <a:gd name="connsiteX105" fmla="*/ 2110154 w 4271098"/>
              <a:gd name="connsiteY105" fmla="*/ 638913 h 2802689"/>
              <a:gd name="connsiteX106" fmla="*/ 2166425 w 4271098"/>
              <a:gd name="connsiteY106" fmla="*/ 554507 h 2802689"/>
              <a:gd name="connsiteX107" fmla="*/ 2208628 w 4271098"/>
              <a:gd name="connsiteY107" fmla="*/ 441965 h 2802689"/>
              <a:gd name="connsiteX108" fmla="*/ 2250831 w 4271098"/>
              <a:gd name="connsiteY108" fmla="*/ 329423 h 2802689"/>
              <a:gd name="connsiteX109" fmla="*/ 2264898 w 4271098"/>
              <a:gd name="connsiteY109" fmla="*/ 273153 h 2802689"/>
              <a:gd name="connsiteX110" fmla="*/ 2278966 w 4271098"/>
              <a:gd name="connsiteY110" fmla="*/ 202814 h 2802689"/>
              <a:gd name="connsiteX111" fmla="*/ 2335237 w 4271098"/>
              <a:gd name="connsiteY111" fmla="*/ 90273 h 2802689"/>
              <a:gd name="connsiteX112" fmla="*/ 2391508 w 4271098"/>
              <a:gd name="connsiteY112" fmla="*/ 48070 h 2802689"/>
              <a:gd name="connsiteX113" fmla="*/ 2391508 w 4271098"/>
              <a:gd name="connsiteY113" fmla="*/ 48070 h 2802689"/>
              <a:gd name="connsiteX0" fmla="*/ 2391508 w 4271098"/>
              <a:gd name="connsiteY0" fmla="*/ 48070 h 2802689"/>
              <a:gd name="connsiteX1" fmla="*/ 3165231 w 4271098"/>
              <a:gd name="connsiteY1" fmla="*/ 34002 h 2802689"/>
              <a:gd name="connsiteX2" fmla="*/ 3334043 w 4271098"/>
              <a:gd name="connsiteY2" fmla="*/ 5867 h 2802689"/>
              <a:gd name="connsiteX3" fmla="*/ 3995225 w 4271098"/>
              <a:gd name="connsiteY3" fmla="*/ 19934 h 2802689"/>
              <a:gd name="connsiteX4" fmla="*/ 4248443 w 4271098"/>
              <a:gd name="connsiteY4" fmla="*/ 48070 h 2802689"/>
              <a:gd name="connsiteX5" fmla="*/ 4149969 w 4271098"/>
              <a:gd name="connsiteY5" fmla="*/ 565394 h 2802689"/>
              <a:gd name="connsiteX6" fmla="*/ 4023360 w 4271098"/>
              <a:gd name="connsiteY6" fmla="*/ 512303 h 2802689"/>
              <a:gd name="connsiteX7" fmla="*/ 3953022 w 4271098"/>
              <a:gd name="connsiteY7" fmla="*/ 554507 h 2802689"/>
              <a:gd name="connsiteX8" fmla="*/ 3924886 w 4271098"/>
              <a:gd name="connsiteY8" fmla="*/ 582642 h 2802689"/>
              <a:gd name="connsiteX9" fmla="*/ 3868615 w 4271098"/>
              <a:gd name="connsiteY9" fmla="*/ 610777 h 2802689"/>
              <a:gd name="connsiteX10" fmla="*/ 3756074 w 4271098"/>
              <a:gd name="connsiteY10" fmla="*/ 695183 h 2802689"/>
              <a:gd name="connsiteX11" fmla="*/ 3727938 w 4271098"/>
              <a:gd name="connsiteY11" fmla="*/ 723319 h 2802689"/>
              <a:gd name="connsiteX12" fmla="*/ 3629465 w 4271098"/>
              <a:gd name="connsiteY12" fmla="*/ 751454 h 2802689"/>
              <a:gd name="connsiteX13" fmla="*/ 3474720 w 4271098"/>
              <a:gd name="connsiteY13" fmla="*/ 779590 h 2802689"/>
              <a:gd name="connsiteX14" fmla="*/ 3418449 w 4271098"/>
              <a:gd name="connsiteY14" fmla="*/ 793657 h 2802689"/>
              <a:gd name="connsiteX15" fmla="*/ 3348111 w 4271098"/>
              <a:gd name="connsiteY15" fmla="*/ 807725 h 2802689"/>
              <a:gd name="connsiteX16" fmla="*/ 3305908 w 4271098"/>
              <a:gd name="connsiteY16" fmla="*/ 821793 h 2802689"/>
              <a:gd name="connsiteX17" fmla="*/ 3699803 w 4271098"/>
              <a:gd name="connsiteY17" fmla="*/ 768701 h 2802689"/>
              <a:gd name="connsiteX18" fmla="*/ 3010486 w 4271098"/>
              <a:gd name="connsiteY18" fmla="*/ 906199 h 2802689"/>
              <a:gd name="connsiteX19" fmla="*/ 2869809 w 4271098"/>
              <a:gd name="connsiteY19" fmla="*/ 920267 h 2802689"/>
              <a:gd name="connsiteX20" fmla="*/ 2827606 w 4271098"/>
              <a:gd name="connsiteY20" fmla="*/ 934334 h 2802689"/>
              <a:gd name="connsiteX21" fmla="*/ 2729132 w 4271098"/>
              <a:gd name="connsiteY21" fmla="*/ 976537 h 2802689"/>
              <a:gd name="connsiteX22" fmla="*/ 2700997 w 4271098"/>
              <a:gd name="connsiteY22" fmla="*/ 1131282 h 2802689"/>
              <a:gd name="connsiteX23" fmla="*/ 2715065 w 4271098"/>
              <a:gd name="connsiteY23" fmla="*/ 1187553 h 2802689"/>
              <a:gd name="connsiteX24" fmla="*/ 2813538 w 4271098"/>
              <a:gd name="connsiteY24" fmla="*/ 1286027 h 2802689"/>
              <a:gd name="connsiteX25" fmla="*/ 2841674 w 4271098"/>
              <a:gd name="connsiteY25" fmla="*/ 1314162 h 2802689"/>
              <a:gd name="connsiteX26" fmla="*/ 2926080 w 4271098"/>
              <a:gd name="connsiteY26" fmla="*/ 1426703 h 2802689"/>
              <a:gd name="connsiteX27" fmla="*/ 3024554 w 4271098"/>
              <a:gd name="connsiteY27" fmla="*/ 1525177 h 2802689"/>
              <a:gd name="connsiteX28" fmla="*/ 2996418 w 4271098"/>
              <a:gd name="connsiteY28" fmla="*/ 1637719 h 2802689"/>
              <a:gd name="connsiteX29" fmla="*/ 2883877 w 4271098"/>
              <a:gd name="connsiteY29" fmla="*/ 1736193 h 2802689"/>
              <a:gd name="connsiteX30" fmla="*/ 2855742 w 4271098"/>
              <a:gd name="connsiteY30" fmla="*/ 1792463 h 2802689"/>
              <a:gd name="connsiteX31" fmla="*/ 2883877 w 4271098"/>
              <a:gd name="connsiteY31" fmla="*/ 2158223 h 2802689"/>
              <a:gd name="connsiteX32" fmla="*/ 2912012 w 4271098"/>
              <a:gd name="connsiteY32" fmla="*/ 2186359 h 2802689"/>
              <a:gd name="connsiteX33" fmla="*/ 2926080 w 4271098"/>
              <a:gd name="connsiteY33" fmla="*/ 2242630 h 2802689"/>
              <a:gd name="connsiteX34" fmla="*/ 2897945 w 4271098"/>
              <a:gd name="connsiteY34" fmla="*/ 2425510 h 2802689"/>
              <a:gd name="connsiteX35" fmla="*/ 2855742 w 4271098"/>
              <a:gd name="connsiteY35" fmla="*/ 2481780 h 2802689"/>
              <a:gd name="connsiteX36" fmla="*/ 2771335 w 4271098"/>
              <a:gd name="connsiteY36" fmla="*/ 2552119 h 2802689"/>
              <a:gd name="connsiteX37" fmla="*/ 2729132 w 4271098"/>
              <a:gd name="connsiteY37" fmla="*/ 2566187 h 2802689"/>
              <a:gd name="connsiteX38" fmla="*/ 2588455 w 4271098"/>
              <a:gd name="connsiteY38" fmla="*/ 2664660 h 2802689"/>
              <a:gd name="connsiteX39" fmla="*/ 2475914 w 4271098"/>
              <a:gd name="connsiteY39" fmla="*/ 2692796 h 2802689"/>
              <a:gd name="connsiteX40" fmla="*/ 2321169 w 4271098"/>
              <a:gd name="connsiteY40" fmla="*/ 2678728 h 2802689"/>
              <a:gd name="connsiteX41" fmla="*/ 2138289 w 4271098"/>
              <a:gd name="connsiteY41" fmla="*/ 2706863 h 2802689"/>
              <a:gd name="connsiteX42" fmla="*/ 1941342 w 4271098"/>
              <a:gd name="connsiteY42" fmla="*/ 2678728 h 2802689"/>
              <a:gd name="connsiteX43" fmla="*/ 1871003 w 4271098"/>
              <a:gd name="connsiteY43" fmla="*/ 2636525 h 2802689"/>
              <a:gd name="connsiteX44" fmla="*/ 1786597 w 4271098"/>
              <a:gd name="connsiteY44" fmla="*/ 2622457 h 2802689"/>
              <a:gd name="connsiteX45" fmla="*/ 1716258 w 4271098"/>
              <a:gd name="connsiteY45" fmla="*/ 2608390 h 2802689"/>
              <a:gd name="connsiteX46" fmla="*/ 1603717 w 4271098"/>
              <a:gd name="connsiteY46" fmla="*/ 2566187 h 2802689"/>
              <a:gd name="connsiteX47" fmla="*/ 1519311 w 4271098"/>
              <a:gd name="connsiteY47" fmla="*/ 2538051 h 2802689"/>
              <a:gd name="connsiteX48" fmla="*/ 1477108 w 4271098"/>
              <a:gd name="connsiteY48" fmla="*/ 2523983 h 2802689"/>
              <a:gd name="connsiteX49" fmla="*/ 1378634 w 4271098"/>
              <a:gd name="connsiteY49" fmla="*/ 2495848 h 2802689"/>
              <a:gd name="connsiteX50" fmla="*/ 1336431 w 4271098"/>
              <a:gd name="connsiteY50" fmla="*/ 2467713 h 2802689"/>
              <a:gd name="connsiteX51" fmla="*/ 1266092 w 4271098"/>
              <a:gd name="connsiteY51" fmla="*/ 2453645 h 2802689"/>
              <a:gd name="connsiteX52" fmla="*/ 1223889 w 4271098"/>
              <a:gd name="connsiteY52" fmla="*/ 2439577 h 2802689"/>
              <a:gd name="connsiteX53" fmla="*/ 872197 w 4271098"/>
              <a:gd name="connsiteY53" fmla="*/ 2453645 h 2802689"/>
              <a:gd name="connsiteX54" fmla="*/ 731520 w 4271098"/>
              <a:gd name="connsiteY54" fmla="*/ 2509916 h 2802689"/>
              <a:gd name="connsiteX55" fmla="*/ 647114 w 4271098"/>
              <a:gd name="connsiteY55" fmla="*/ 2663070 h 2802689"/>
              <a:gd name="connsiteX56" fmla="*/ 576775 w 4271098"/>
              <a:gd name="connsiteY56" fmla="*/ 2691735 h 2802689"/>
              <a:gd name="connsiteX57" fmla="*/ 506437 w 4271098"/>
              <a:gd name="connsiteY57" fmla="*/ 2746417 h 2802689"/>
              <a:gd name="connsiteX58" fmla="*/ 464233 w 4271098"/>
              <a:gd name="connsiteY58" fmla="*/ 2774553 h 2802689"/>
              <a:gd name="connsiteX59" fmla="*/ 295422 w 4271098"/>
              <a:gd name="connsiteY59" fmla="*/ 2802689 h 2802689"/>
              <a:gd name="connsiteX60" fmla="*/ 267286 w 4271098"/>
              <a:gd name="connsiteY60" fmla="*/ 2706863 h 2802689"/>
              <a:gd name="connsiteX61" fmla="*/ 182880 w 4271098"/>
              <a:gd name="connsiteY61" fmla="*/ 2704214 h 2802689"/>
              <a:gd name="connsiteX62" fmla="*/ 239151 w 4271098"/>
              <a:gd name="connsiteY62" fmla="*/ 2397374 h 2802689"/>
              <a:gd name="connsiteX63" fmla="*/ 182880 w 4271098"/>
              <a:gd name="connsiteY63" fmla="*/ 2298900 h 2802689"/>
              <a:gd name="connsiteX64" fmla="*/ 140677 w 4271098"/>
              <a:gd name="connsiteY64" fmla="*/ 2242630 h 2802689"/>
              <a:gd name="connsiteX65" fmla="*/ 84406 w 4271098"/>
              <a:gd name="connsiteY65" fmla="*/ 2158223 h 2802689"/>
              <a:gd name="connsiteX66" fmla="*/ 56271 w 4271098"/>
              <a:gd name="connsiteY66" fmla="*/ 2045682 h 2802689"/>
              <a:gd name="connsiteX67" fmla="*/ 0 w 4271098"/>
              <a:gd name="connsiteY67" fmla="*/ 1919073 h 2802689"/>
              <a:gd name="connsiteX68" fmla="*/ 28135 w 4271098"/>
              <a:gd name="connsiteY68" fmla="*/ 1581448 h 2802689"/>
              <a:gd name="connsiteX69" fmla="*/ 56271 w 4271098"/>
              <a:gd name="connsiteY69" fmla="*/ 1525177 h 2802689"/>
              <a:gd name="connsiteX70" fmla="*/ 98474 w 4271098"/>
              <a:gd name="connsiteY70" fmla="*/ 1398568 h 2802689"/>
              <a:gd name="connsiteX71" fmla="*/ 84406 w 4271098"/>
              <a:gd name="connsiteY71" fmla="*/ 1271959 h 2802689"/>
              <a:gd name="connsiteX72" fmla="*/ 56271 w 4271098"/>
              <a:gd name="connsiteY72" fmla="*/ 1159417 h 2802689"/>
              <a:gd name="connsiteX73" fmla="*/ 98474 w 4271098"/>
              <a:gd name="connsiteY73" fmla="*/ 1046876 h 2802689"/>
              <a:gd name="connsiteX74" fmla="*/ 140677 w 4271098"/>
              <a:gd name="connsiteY74" fmla="*/ 1004673 h 2802689"/>
              <a:gd name="connsiteX75" fmla="*/ 168812 w 4271098"/>
              <a:gd name="connsiteY75" fmla="*/ 948402 h 2802689"/>
              <a:gd name="connsiteX76" fmla="*/ 168812 w 4271098"/>
              <a:gd name="connsiteY76" fmla="*/ 568574 h 2802689"/>
              <a:gd name="connsiteX77" fmla="*/ 70338 w 4271098"/>
              <a:gd name="connsiteY77" fmla="*/ 469571 h 2802689"/>
              <a:gd name="connsiteX78" fmla="*/ 84406 w 4271098"/>
              <a:gd name="connsiteY78" fmla="*/ 343491 h 2802689"/>
              <a:gd name="connsiteX79" fmla="*/ 112542 w 4271098"/>
              <a:gd name="connsiteY79" fmla="*/ 287220 h 2802689"/>
              <a:gd name="connsiteX80" fmla="*/ 351692 w 4271098"/>
              <a:gd name="connsiteY80" fmla="*/ 230950 h 2802689"/>
              <a:gd name="connsiteX81" fmla="*/ 407963 w 4271098"/>
              <a:gd name="connsiteY81" fmla="*/ 188747 h 2802689"/>
              <a:gd name="connsiteX82" fmla="*/ 492369 w 4271098"/>
              <a:gd name="connsiteY82" fmla="*/ 160611 h 2802689"/>
              <a:gd name="connsiteX83" fmla="*/ 717452 w 4271098"/>
              <a:gd name="connsiteY83" fmla="*/ 132476 h 2802689"/>
              <a:gd name="connsiteX84" fmla="*/ 829994 w 4271098"/>
              <a:gd name="connsiteY84" fmla="*/ 118408 h 2802689"/>
              <a:gd name="connsiteX85" fmla="*/ 984738 w 4271098"/>
              <a:gd name="connsiteY85" fmla="*/ 90273 h 2802689"/>
              <a:gd name="connsiteX86" fmla="*/ 1055077 w 4271098"/>
              <a:gd name="connsiteY86" fmla="*/ 76205 h 2802689"/>
              <a:gd name="connsiteX87" fmla="*/ 1097280 w 4271098"/>
              <a:gd name="connsiteY87" fmla="*/ 118408 h 2802689"/>
              <a:gd name="connsiteX88" fmla="*/ 1153551 w 4271098"/>
              <a:gd name="connsiteY88" fmla="*/ 202814 h 2802689"/>
              <a:gd name="connsiteX89" fmla="*/ 1322363 w 4271098"/>
              <a:gd name="connsiteY89" fmla="*/ 298199 h 2802689"/>
              <a:gd name="connsiteX90" fmla="*/ 1195754 w 4271098"/>
              <a:gd name="connsiteY90" fmla="*/ 371627 h 2802689"/>
              <a:gd name="connsiteX91" fmla="*/ 1336431 w 4271098"/>
              <a:gd name="connsiteY91" fmla="*/ 372156 h 2802689"/>
              <a:gd name="connsiteX92" fmla="*/ 1237957 w 4271098"/>
              <a:gd name="connsiteY92" fmla="*/ 526371 h 2802689"/>
              <a:gd name="connsiteX93" fmla="*/ 1167618 w 4271098"/>
              <a:gd name="connsiteY93" fmla="*/ 596710 h 2802689"/>
              <a:gd name="connsiteX94" fmla="*/ 1125415 w 4271098"/>
              <a:gd name="connsiteY94" fmla="*/ 638913 h 2802689"/>
              <a:gd name="connsiteX95" fmla="*/ 1083212 w 4271098"/>
              <a:gd name="connsiteY95" fmla="*/ 751454 h 2802689"/>
              <a:gd name="connsiteX96" fmla="*/ 1111348 w 4271098"/>
              <a:gd name="connsiteY96" fmla="*/ 779590 h 2802689"/>
              <a:gd name="connsiteX97" fmla="*/ 1181686 w 4271098"/>
              <a:gd name="connsiteY97" fmla="*/ 793657 h 2802689"/>
              <a:gd name="connsiteX98" fmla="*/ 1223889 w 4271098"/>
              <a:gd name="connsiteY98" fmla="*/ 807725 h 2802689"/>
              <a:gd name="connsiteX99" fmla="*/ 1378634 w 4271098"/>
              <a:gd name="connsiteY99" fmla="*/ 821793 h 2802689"/>
              <a:gd name="connsiteX100" fmla="*/ 1434905 w 4271098"/>
              <a:gd name="connsiteY100" fmla="*/ 835860 h 2802689"/>
              <a:gd name="connsiteX101" fmla="*/ 1744394 w 4271098"/>
              <a:gd name="connsiteY101" fmla="*/ 807725 h 2802689"/>
              <a:gd name="connsiteX102" fmla="*/ 1941342 w 4271098"/>
              <a:gd name="connsiteY102" fmla="*/ 751454 h 2802689"/>
              <a:gd name="connsiteX103" fmla="*/ 1983545 w 4271098"/>
              <a:gd name="connsiteY103" fmla="*/ 723319 h 2802689"/>
              <a:gd name="connsiteX104" fmla="*/ 2053883 w 4271098"/>
              <a:gd name="connsiteY104" fmla="*/ 695183 h 2802689"/>
              <a:gd name="connsiteX105" fmla="*/ 2110154 w 4271098"/>
              <a:gd name="connsiteY105" fmla="*/ 638913 h 2802689"/>
              <a:gd name="connsiteX106" fmla="*/ 2166425 w 4271098"/>
              <a:gd name="connsiteY106" fmla="*/ 554507 h 2802689"/>
              <a:gd name="connsiteX107" fmla="*/ 2208628 w 4271098"/>
              <a:gd name="connsiteY107" fmla="*/ 441965 h 2802689"/>
              <a:gd name="connsiteX108" fmla="*/ 2250831 w 4271098"/>
              <a:gd name="connsiteY108" fmla="*/ 329423 h 2802689"/>
              <a:gd name="connsiteX109" fmla="*/ 2264898 w 4271098"/>
              <a:gd name="connsiteY109" fmla="*/ 273153 h 2802689"/>
              <a:gd name="connsiteX110" fmla="*/ 2278966 w 4271098"/>
              <a:gd name="connsiteY110" fmla="*/ 202814 h 2802689"/>
              <a:gd name="connsiteX111" fmla="*/ 2335237 w 4271098"/>
              <a:gd name="connsiteY111" fmla="*/ 90273 h 2802689"/>
              <a:gd name="connsiteX112" fmla="*/ 2391508 w 4271098"/>
              <a:gd name="connsiteY112" fmla="*/ 48070 h 2802689"/>
              <a:gd name="connsiteX113" fmla="*/ 2391508 w 4271098"/>
              <a:gd name="connsiteY113" fmla="*/ 48070 h 280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271098" h="2802689">
                <a:moveTo>
                  <a:pt x="2391508" y="48070"/>
                </a:moveTo>
                <a:lnTo>
                  <a:pt x="3165231" y="34002"/>
                </a:lnTo>
                <a:cubicBezTo>
                  <a:pt x="3240669" y="31607"/>
                  <a:pt x="3269881" y="21907"/>
                  <a:pt x="3334043" y="5867"/>
                </a:cubicBezTo>
                <a:cubicBezTo>
                  <a:pt x="3554437" y="10556"/>
                  <a:pt x="3775016" y="9771"/>
                  <a:pt x="3995225" y="19934"/>
                </a:cubicBezTo>
                <a:cubicBezTo>
                  <a:pt x="4080060" y="23849"/>
                  <a:pt x="4222652" y="-42840"/>
                  <a:pt x="4248443" y="48070"/>
                </a:cubicBezTo>
                <a:cubicBezTo>
                  <a:pt x="4274234" y="138980"/>
                  <a:pt x="4310273" y="519592"/>
                  <a:pt x="4149969" y="565394"/>
                </a:cubicBezTo>
                <a:cubicBezTo>
                  <a:pt x="4053003" y="593099"/>
                  <a:pt x="4175681" y="486917"/>
                  <a:pt x="4023360" y="512303"/>
                </a:cubicBezTo>
                <a:cubicBezTo>
                  <a:pt x="3999914" y="526371"/>
                  <a:pt x="3975272" y="538614"/>
                  <a:pt x="3953022" y="554507"/>
                </a:cubicBezTo>
                <a:cubicBezTo>
                  <a:pt x="3942229" y="562216"/>
                  <a:pt x="3935922" y="575285"/>
                  <a:pt x="3924886" y="582642"/>
                </a:cubicBezTo>
                <a:cubicBezTo>
                  <a:pt x="3907437" y="594274"/>
                  <a:pt x="3887372" y="601399"/>
                  <a:pt x="3868615" y="610777"/>
                </a:cubicBezTo>
                <a:cubicBezTo>
                  <a:pt x="3746924" y="732470"/>
                  <a:pt x="3876068" y="615188"/>
                  <a:pt x="3756074" y="695183"/>
                </a:cubicBezTo>
                <a:cubicBezTo>
                  <a:pt x="3745038" y="702540"/>
                  <a:pt x="3740058" y="717932"/>
                  <a:pt x="3727938" y="723319"/>
                </a:cubicBezTo>
                <a:cubicBezTo>
                  <a:pt x="3696743" y="737184"/>
                  <a:pt x="3662584" y="743174"/>
                  <a:pt x="3629465" y="751454"/>
                </a:cubicBezTo>
                <a:cubicBezTo>
                  <a:pt x="3569118" y="766541"/>
                  <a:pt x="3537426" y="767049"/>
                  <a:pt x="3474720" y="779590"/>
                </a:cubicBezTo>
                <a:cubicBezTo>
                  <a:pt x="3455761" y="783382"/>
                  <a:pt x="3437323" y="789463"/>
                  <a:pt x="3418449" y="793657"/>
                </a:cubicBezTo>
                <a:cubicBezTo>
                  <a:pt x="3395108" y="798844"/>
                  <a:pt x="3371307" y="801926"/>
                  <a:pt x="3348111" y="807725"/>
                </a:cubicBezTo>
                <a:cubicBezTo>
                  <a:pt x="3333725" y="811322"/>
                  <a:pt x="3247293" y="828297"/>
                  <a:pt x="3305908" y="821793"/>
                </a:cubicBezTo>
                <a:cubicBezTo>
                  <a:pt x="3364523" y="815289"/>
                  <a:pt x="3768125" y="760161"/>
                  <a:pt x="3699803" y="768701"/>
                </a:cubicBezTo>
                <a:cubicBezTo>
                  <a:pt x="3661277" y="794385"/>
                  <a:pt x="3148818" y="880938"/>
                  <a:pt x="3010486" y="906199"/>
                </a:cubicBezTo>
                <a:cubicBezTo>
                  <a:pt x="2872154" y="931460"/>
                  <a:pt x="2916701" y="915578"/>
                  <a:pt x="2869809" y="920267"/>
                </a:cubicBezTo>
                <a:cubicBezTo>
                  <a:pt x="2855741" y="924956"/>
                  <a:pt x="2841236" y="928493"/>
                  <a:pt x="2827606" y="934334"/>
                </a:cubicBezTo>
                <a:cubicBezTo>
                  <a:pt x="2705922" y="986484"/>
                  <a:pt x="2828105" y="943547"/>
                  <a:pt x="2729132" y="976537"/>
                </a:cubicBezTo>
                <a:cubicBezTo>
                  <a:pt x="2716821" y="1025785"/>
                  <a:pt x="2700997" y="1080881"/>
                  <a:pt x="2700997" y="1131282"/>
                </a:cubicBezTo>
                <a:cubicBezTo>
                  <a:pt x="2700997" y="1150616"/>
                  <a:pt x="2703693" y="1171917"/>
                  <a:pt x="2715065" y="1187553"/>
                </a:cubicBezTo>
                <a:cubicBezTo>
                  <a:pt x="2742368" y="1225095"/>
                  <a:pt x="2780713" y="1253202"/>
                  <a:pt x="2813538" y="1286027"/>
                </a:cubicBezTo>
                <a:cubicBezTo>
                  <a:pt x="2822917" y="1295406"/>
                  <a:pt x="2833716" y="1303551"/>
                  <a:pt x="2841674" y="1314162"/>
                </a:cubicBezTo>
                <a:cubicBezTo>
                  <a:pt x="2869809" y="1351676"/>
                  <a:pt x="2888567" y="1398567"/>
                  <a:pt x="2926080" y="1426703"/>
                </a:cubicBezTo>
                <a:cubicBezTo>
                  <a:pt x="3001108" y="1482975"/>
                  <a:pt x="2968283" y="1450150"/>
                  <a:pt x="3024554" y="1525177"/>
                </a:cubicBezTo>
                <a:cubicBezTo>
                  <a:pt x="3015175" y="1562691"/>
                  <a:pt x="3027353" y="1614518"/>
                  <a:pt x="2996418" y="1637719"/>
                </a:cubicBezTo>
                <a:cubicBezTo>
                  <a:pt x="2955722" y="1668242"/>
                  <a:pt x="2915098" y="1694565"/>
                  <a:pt x="2883877" y="1736193"/>
                </a:cubicBezTo>
                <a:cubicBezTo>
                  <a:pt x="2871295" y="1752969"/>
                  <a:pt x="2865120" y="1773706"/>
                  <a:pt x="2855742" y="1792463"/>
                </a:cubicBezTo>
                <a:cubicBezTo>
                  <a:pt x="2865120" y="1914383"/>
                  <a:pt x="2866584" y="2037172"/>
                  <a:pt x="2883877" y="2158223"/>
                </a:cubicBezTo>
                <a:cubicBezTo>
                  <a:pt x="2885753" y="2171353"/>
                  <a:pt x="2906081" y="2174496"/>
                  <a:pt x="2912012" y="2186359"/>
                </a:cubicBezTo>
                <a:cubicBezTo>
                  <a:pt x="2920658" y="2203652"/>
                  <a:pt x="2921391" y="2223873"/>
                  <a:pt x="2926080" y="2242630"/>
                </a:cubicBezTo>
                <a:cubicBezTo>
                  <a:pt x="2916702" y="2303590"/>
                  <a:pt x="2915348" y="2366339"/>
                  <a:pt x="2897945" y="2425510"/>
                </a:cubicBezTo>
                <a:cubicBezTo>
                  <a:pt x="2891329" y="2448003"/>
                  <a:pt x="2870752" y="2463768"/>
                  <a:pt x="2855742" y="2481780"/>
                </a:cubicBezTo>
                <a:cubicBezTo>
                  <a:pt x="2836002" y="2505467"/>
                  <a:pt x="2794067" y="2539129"/>
                  <a:pt x="2771335" y="2552119"/>
                </a:cubicBezTo>
                <a:cubicBezTo>
                  <a:pt x="2758460" y="2559476"/>
                  <a:pt x="2743200" y="2561498"/>
                  <a:pt x="2729132" y="2566187"/>
                </a:cubicBezTo>
                <a:cubicBezTo>
                  <a:pt x="2705850" y="2583649"/>
                  <a:pt x="2605779" y="2660329"/>
                  <a:pt x="2588455" y="2664660"/>
                </a:cubicBezTo>
                <a:lnTo>
                  <a:pt x="2475914" y="2692796"/>
                </a:lnTo>
                <a:cubicBezTo>
                  <a:pt x="2424332" y="2688107"/>
                  <a:pt x="2372963" y="2678728"/>
                  <a:pt x="2321169" y="2678728"/>
                </a:cubicBezTo>
                <a:cubicBezTo>
                  <a:pt x="2240160" y="2678728"/>
                  <a:pt x="2206243" y="2689875"/>
                  <a:pt x="2138289" y="2706863"/>
                </a:cubicBezTo>
                <a:cubicBezTo>
                  <a:pt x="2118703" y="2704904"/>
                  <a:pt x="1985760" y="2698469"/>
                  <a:pt x="1941342" y="2678728"/>
                </a:cubicBezTo>
                <a:cubicBezTo>
                  <a:pt x="1916356" y="2667623"/>
                  <a:pt x="1896700" y="2645869"/>
                  <a:pt x="1871003" y="2636525"/>
                </a:cubicBezTo>
                <a:cubicBezTo>
                  <a:pt x="1844197" y="2626777"/>
                  <a:pt x="1814660" y="2627559"/>
                  <a:pt x="1786597" y="2622457"/>
                </a:cubicBezTo>
                <a:cubicBezTo>
                  <a:pt x="1763072" y="2618180"/>
                  <a:pt x="1739455" y="2614189"/>
                  <a:pt x="1716258" y="2608390"/>
                </a:cubicBezTo>
                <a:cubicBezTo>
                  <a:pt x="1682819" y="2600030"/>
                  <a:pt x="1632104" y="2576510"/>
                  <a:pt x="1603717" y="2566187"/>
                </a:cubicBezTo>
                <a:cubicBezTo>
                  <a:pt x="1575845" y="2556052"/>
                  <a:pt x="1547446" y="2547430"/>
                  <a:pt x="1519311" y="2538051"/>
                </a:cubicBezTo>
                <a:cubicBezTo>
                  <a:pt x="1505243" y="2533362"/>
                  <a:pt x="1491494" y="2527579"/>
                  <a:pt x="1477108" y="2523983"/>
                </a:cubicBezTo>
                <a:cubicBezTo>
                  <a:pt x="1459073" y="2519475"/>
                  <a:pt x="1398820" y="2505941"/>
                  <a:pt x="1378634" y="2495848"/>
                </a:cubicBezTo>
                <a:cubicBezTo>
                  <a:pt x="1363512" y="2488287"/>
                  <a:pt x="1352262" y="2473649"/>
                  <a:pt x="1336431" y="2467713"/>
                </a:cubicBezTo>
                <a:cubicBezTo>
                  <a:pt x="1314043" y="2459317"/>
                  <a:pt x="1289289" y="2459444"/>
                  <a:pt x="1266092" y="2453645"/>
                </a:cubicBezTo>
                <a:cubicBezTo>
                  <a:pt x="1251706" y="2450048"/>
                  <a:pt x="1237957" y="2444266"/>
                  <a:pt x="1223889" y="2439577"/>
                </a:cubicBezTo>
                <a:cubicBezTo>
                  <a:pt x="1106658" y="2444266"/>
                  <a:pt x="988342" y="2437053"/>
                  <a:pt x="872197" y="2453645"/>
                </a:cubicBezTo>
                <a:cubicBezTo>
                  <a:pt x="822200" y="2460787"/>
                  <a:pt x="769034" y="2475012"/>
                  <a:pt x="731520" y="2509916"/>
                </a:cubicBezTo>
                <a:cubicBezTo>
                  <a:pt x="694006" y="2544820"/>
                  <a:pt x="672905" y="2632767"/>
                  <a:pt x="647114" y="2663070"/>
                </a:cubicBezTo>
                <a:cubicBezTo>
                  <a:pt x="621323" y="2693373"/>
                  <a:pt x="600221" y="2677844"/>
                  <a:pt x="576775" y="2691735"/>
                </a:cubicBezTo>
                <a:cubicBezTo>
                  <a:pt x="553329" y="2705626"/>
                  <a:pt x="525194" y="2741728"/>
                  <a:pt x="506437" y="2746417"/>
                </a:cubicBezTo>
                <a:cubicBezTo>
                  <a:pt x="492369" y="2755795"/>
                  <a:pt x="499402" y="2765174"/>
                  <a:pt x="464233" y="2774553"/>
                </a:cubicBezTo>
                <a:cubicBezTo>
                  <a:pt x="429064" y="2783932"/>
                  <a:pt x="313453" y="2798181"/>
                  <a:pt x="295422" y="2802689"/>
                </a:cubicBezTo>
                <a:cubicBezTo>
                  <a:pt x="271976" y="2793310"/>
                  <a:pt x="286043" y="2723275"/>
                  <a:pt x="267286" y="2706863"/>
                </a:cubicBezTo>
                <a:cubicBezTo>
                  <a:pt x="248529" y="2690451"/>
                  <a:pt x="185045" y="2728026"/>
                  <a:pt x="182880" y="2704214"/>
                </a:cubicBezTo>
                <a:cubicBezTo>
                  <a:pt x="175650" y="2624687"/>
                  <a:pt x="239151" y="2464926"/>
                  <a:pt x="239151" y="2397374"/>
                </a:cubicBezTo>
                <a:cubicBezTo>
                  <a:pt x="239151" y="2329822"/>
                  <a:pt x="216685" y="2339467"/>
                  <a:pt x="182880" y="2298900"/>
                </a:cubicBezTo>
                <a:cubicBezTo>
                  <a:pt x="167870" y="2280888"/>
                  <a:pt x="153103" y="2262512"/>
                  <a:pt x="140677" y="2242630"/>
                </a:cubicBezTo>
                <a:cubicBezTo>
                  <a:pt x="83898" y="2151783"/>
                  <a:pt x="141736" y="2215553"/>
                  <a:pt x="84406" y="2158223"/>
                </a:cubicBezTo>
                <a:cubicBezTo>
                  <a:pt x="75028" y="2120709"/>
                  <a:pt x="70632" y="2081584"/>
                  <a:pt x="56271" y="2045682"/>
                </a:cubicBezTo>
                <a:cubicBezTo>
                  <a:pt x="20347" y="1955872"/>
                  <a:pt x="39428" y="1997930"/>
                  <a:pt x="0" y="1919073"/>
                </a:cubicBezTo>
                <a:cubicBezTo>
                  <a:pt x="601" y="1907659"/>
                  <a:pt x="518" y="1664300"/>
                  <a:pt x="28135" y="1581448"/>
                </a:cubicBezTo>
                <a:cubicBezTo>
                  <a:pt x="34767" y="1561553"/>
                  <a:pt x="47754" y="1544341"/>
                  <a:pt x="56271" y="1525177"/>
                </a:cubicBezTo>
                <a:cubicBezTo>
                  <a:pt x="86541" y="1457071"/>
                  <a:pt x="82145" y="1463884"/>
                  <a:pt x="98474" y="1398568"/>
                </a:cubicBezTo>
                <a:cubicBezTo>
                  <a:pt x="93785" y="1356365"/>
                  <a:pt x="91785" y="1313776"/>
                  <a:pt x="84406" y="1271959"/>
                </a:cubicBezTo>
                <a:cubicBezTo>
                  <a:pt x="77686" y="1233879"/>
                  <a:pt x="56271" y="1159417"/>
                  <a:pt x="56271" y="1159417"/>
                </a:cubicBezTo>
                <a:cubicBezTo>
                  <a:pt x="67599" y="1114102"/>
                  <a:pt x="70179" y="1086489"/>
                  <a:pt x="98474" y="1046876"/>
                </a:cubicBezTo>
                <a:cubicBezTo>
                  <a:pt x="110038" y="1030687"/>
                  <a:pt x="126609" y="1018741"/>
                  <a:pt x="140677" y="1004673"/>
                </a:cubicBezTo>
                <a:cubicBezTo>
                  <a:pt x="150055" y="985916"/>
                  <a:pt x="165168" y="969054"/>
                  <a:pt x="168812" y="948402"/>
                </a:cubicBezTo>
                <a:cubicBezTo>
                  <a:pt x="192093" y="816477"/>
                  <a:pt x="185224" y="648379"/>
                  <a:pt x="168812" y="568574"/>
                </a:cubicBezTo>
                <a:cubicBezTo>
                  <a:pt x="152400" y="488769"/>
                  <a:pt x="83108" y="497664"/>
                  <a:pt x="70338" y="469571"/>
                </a:cubicBezTo>
                <a:cubicBezTo>
                  <a:pt x="52982" y="431389"/>
                  <a:pt x="77372" y="373883"/>
                  <a:pt x="84406" y="343491"/>
                </a:cubicBezTo>
                <a:cubicBezTo>
                  <a:pt x="91440" y="313099"/>
                  <a:pt x="94850" y="298479"/>
                  <a:pt x="112542" y="287220"/>
                </a:cubicBezTo>
                <a:cubicBezTo>
                  <a:pt x="178736" y="245096"/>
                  <a:pt x="276831" y="240307"/>
                  <a:pt x="351692" y="230950"/>
                </a:cubicBezTo>
                <a:cubicBezTo>
                  <a:pt x="370449" y="216882"/>
                  <a:pt x="386992" y="199233"/>
                  <a:pt x="407963" y="188747"/>
                </a:cubicBezTo>
                <a:cubicBezTo>
                  <a:pt x="434489" y="175484"/>
                  <a:pt x="464234" y="169990"/>
                  <a:pt x="492369" y="160611"/>
                </a:cubicBezTo>
                <a:cubicBezTo>
                  <a:pt x="596263" y="125979"/>
                  <a:pt x="504581" y="152749"/>
                  <a:pt x="717452" y="132476"/>
                </a:cubicBezTo>
                <a:cubicBezTo>
                  <a:pt x="755088" y="128892"/>
                  <a:pt x="792480" y="123097"/>
                  <a:pt x="829994" y="118408"/>
                </a:cubicBezTo>
                <a:cubicBezTo>
                  <a:pt x="916085" y="89710"/>
                  <a:pt x="837030" y="112997"/>
                  <a:pt x="984738" y="90273"/>
                </a:cubicBezTo>
                <a:cubicBezTo>
                  <a:pt x="1008371" y="86637"/>
                  <a:pt x="1031631" y="80894"/>
                  <a:pt x="1055077" y="76205"/>
                </a:cubicBezTo>
                <a:cubicBezTo>
                  <a:pt x="1069145" y="90273"/>
                  <a:pt x="1085717" y="102219"/>
                  <a:pt x="1097280" y="118408"/>
                </a:cubicBezTo>
                <a:cubicBezTo>
                  <a:pt x="1182442" y="237636"/>
                  <a:pt x="1078270" y="127536"/>
                  <a:pt x="1153551" y="202814"/>
                </a:cubicBezTo>
                <a:cubicBezTo>
                  <a:pt x="1167619" y="228267"/>
                  <a:pt x="1315329" y="270064"/>
                  <a:pt x="1322363" y="298199"/>
                </a:cubicBezTo>
                <a:cubicBezTo>
                  <a:pt x="1329397" y="326334"/>
                  <a:pt x="1193409" y="359301"/>
                  <a:pt x="1195754" y="371627"/>
                </a:cubicBezTo>
                <a:cubicBezTo>
                  <a:pt x="1198099" y="383953"/>
                  <a:pt x="1322363" y="367467"/>
                  <a:pt x="1336431" y="372156"/>
                </a:cubicBezTo>
                <a:cubicBezTo>
                  <a:pt x="1349480" y="437399"/>
                  <a:pt x="1266093" y="488945"/>
                  <a:pt x="1237957" y="526371"/>
                </a:cubicBezTo>
                <a:cubicBezTo>
                  <a:pt x="1209822" y="563797"/>
                  <a:pt x="1205133" y="565448"/>
                  <a:pt x="1167618" y="596710"/>
                </a:cubicBezTo>
                <a:cubicBezTo>
                  <a:pt x="1152334" y="609446"/>
                  <a:pt x="1136979" y="622724"/>
                  <a:pt x="1125415" y="638913"/>
                </a:cubicBezTo>
                <a:cubicBezTo>
                  <a:pt x="1097122" y="678523"/>
                  <a:pt x="1094540" y="706142"/>
                  <a:pt x="1083212" y="751454"/>
                </a:cubicBezTo>
                <a:cubicBezTo>
                  <a:pt x="1092591" y="760833"/>
                  <a:pt x="1099157" y="774365"/>
                  <a:pt x="1111348" y="779590"/>
                </a:cubicBezTo>
                <a:cubicBezTo>
                  <a:pt x="1133325" y="789009"/>
                  <a:pt x="1158490" y="787858"/>
                  <a:pt x="1181686" y="793657"/>
                </a:cubicBezTo>
                <a:cubicBezTo>
                  <a:pt x="1196072" y="797253"/>
                  <a:pt x="1209209" y="805628"/>
                  <a:pt x="1223889" y="807725"/>
                </a:cubicBezTo>
                <a:cubicBezTo>
                  <a:pt x="1275163" y="815050"/>
                  <a:pt x="1327052" y="817104"/>
                  <a:pt x="1378634" y="821793"/>
                </a:cubicBezTo>
                <a:cubicBezTo>
                  <a:pt x="1397391" y="826482"/>
                  <a:pt x="1415571" y="835860"/>
                  <a:pt x="1434905" y="835860"/>
                </a:cubicBezTo>
                <a:cubicBezTo>
                  <a:pt x="1564701" y="835860"/>
                  <a:pt x="1635642" y="832822"/>
                  <a:pt x="1744394" y="807725"/>
                </a:cubicBezTo>
                <a:cubicBezTo>
                  <a:pt x="1790896" y="796994"/>
                  <a:pt x="1892969" y="772953"/>
                  <a:pt x="1941342" y="751454"/>
                </a:cubicBezTo>
                <a:cubicBezTo>
                  <a:pt x="1956792" y="744587"/>
                  <a:pt x="1968423" y="730880"/>
                  <a:pt x="1983545" y="723319"/>
                </a:cubicBezTo>
                <a:cubicBezTo>
                  <a:pt x="2006131" y="712026"/>
                  <a:pt x="2030437" y="704562"/>
                  <a:pt x="2053883" y="695183"/>
                </a:cubicBezTo>
                <a:cubicBezTo>
                  <a:pt x="2072640" y="676426"/>
                  <a:pt x="2094238" y="660134"/>
                  <a:pt x="2110154" y="638913"/>
                </a:cubicBezTo>
                <a:cubicBezTo>
                  <a:pt x="2212351" y="502651"/>
                  <a:pt x="2080370" y="640558"/>
                  <a:pt x="2166425" y="554507"/>
                </a:cubicBezTo>
                <a:cubicBezTo>
                  <a:pt x="2202533" y="410069"/>
                  <a:pt x="2153455" y="589093"/>
                  <a:pt x="2208628" y="441965"/>
                </a:cubicBezTo>
                <a:cubicBezTo>
                  <a:pt x="2266090" y="288733"/>
                  <a:pt x="2172497" y="486089"/>
                  <a:pt x="2250831" y="329423"/>
                </a:cubicBezTo>
                <a:cubicBezTo>
                  <a:pt x="2255520" y="310666"/>
                  <a:pt x="2260704" y="292027"/>
                  <a:pt x="2264898" y="273153"/>
                </a:cubicBezTo>
                <a:cubicBezTo>
                  <a:pt x="2270085" y="249812"/>
                  <a:pt x="2270383" y="225131"/>
                  <a:pt x="2278966" y="202814"/>
                </a:cubicBezTo>
                <a:cubicBezTo>
                  <a:pt x="2294022" y="163668"/>
                  <a:pt x="2301684" y="115438"/>
                  <a:pt x="2335237" y="90273"/>
                </a:cubicBezTo>
                <a:cubicBezTo>
                  <a:pt x="2353994" y="76205"/>
                  <a:pt x="2374929" y="64649"/>
                  <a:pt x="2391508" y="48070"/>
                </a:cubicBezTo>
                <a:lnTo>
                  <a:pt x="2391508" y="4807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Ростово-суздальская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земля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1996446" y="1378634"/>
            <a:ext cx="3405548" cy="1927274"/>
          </a:xfrm>
          <a:custGeom>
            <a:avLst/>
            <a:gdLst>
              <a:gd name="connsiteX0" fmla="*/ 1590816 w 3405548"/>
              <a:gd name="connsiteY0" fmla="*/ 28135 h 1927274"/>
              <a:gd name="connsiteX1" fmla="*/ 1506409 w 3405548"/>
              <a:gd name="connsiteY1" fmla="*/ 14068 h 1927274"/>
              <a:gd name="connsiteX2" fmla="*/ 803025 w 3405548"/>
              <a:gd name="connsiteY2" fmla="*/ 42203 h 1927274"/>
              <a:gd name="connsiteX3" fmla="*/ 15234 w 3405548"/>
              <a:gd name="connsiteY3" fmla="*/ 28135 h 1927274"/>
              <a:gd name="connsiteX4" fmla="*/ 29302 w 3405548"/>
              <a:gd name="connsiteY4" fmla="*/ 140677 h 1927274"/>
              <a:gd name="connsiteX5" fmla="*/ 57437 w 3405548"/>
              <a:gd name="connsiteY5" fmla="*/ 196948 h 1927274"/>
              <a:gd name="connsiteX6" fmla="*/ 240317 w 3405548"/>
              <a:gd name="connsiteY6" fmla="*/ 323557 h 1927274"/>
              <a:gd name="connsiteX7" fmla="*/ 873363 w 3405548"/>
              <a:gd name="connsiteY7" fmla="*/ 337624 h 1927274"/>
              <a:gd name="connsiteX8" fmla="*/ 901499 w 3405548"/>
              <a:gd name="connsiteY8" fmla="*/ 365760 h 1927274"/>
              <a:gd name="connsiteX9" fmla="*/ 985905 w 3405548"/>
              <a:gd name="connsiteY9" fmla="*/ 436098 h 1927274"/>
              <a:gd name="connsiteX10" fmla="*/ 1014040 w 3405548"/>
              <a:gd name="connsiteY10" fmla="*/ 492369 h 1927274"/>
              <a:gd name="connsiteX11" fmla="*/ 929634 w 3405548"/>
              <a:gd name="connsiteY11" fmla="*/ 534572 h 1927274"/>
              <a:gd name="connsiteX12" fmla="*/ 803025 w 3405548"/>
              <a:gd name="connsiteY12" fmla="*/ 562708 h 1927274"/>
              <a:gd name="connsiteX13" fmla="*/ 310656 w 3405548"/>
              <a:gd name="connsiteY13" fmla="*/ 576775 h 1927274"/>
              <a:gd name="connsiteX14" fmla="*/ 184046 w 3405548"/>
              <a:gd name="connsiteY14" fmla="*/ 604911 h 1927274"/>
              <a:gd name="connsiteX15" fmla="*/ 113708 w 3405548"/>
              <a:gd name="connsiteY15" fmla="*/ 661181 h 1927274"/>
              <a:gd name="connsiteX16" fmla="*/ 71505 w 3405548"/>
              <a:gd name="connsiteY16" fmla="*/ 773723 h 1927274"/>
              <a:gd name="connsiteX17" fmla="*/ 184046 w 3405548"/>
              <a:gd name="connsiteY17" fmla="*/ 872197 h 1927274"/>
              <a:gd name="connsiteX18" fmla="*/ 169979 w 3405548"/>
              <a:gd name="connsiteY18" fmla="*/ 1125415 h 1927274"/>
              <a:gd name="connsiteX19" fmla="*/ 113708 w 3405548"/>
              <a:gd name="connsiteY19" fmla="*/ 1237957 h 1927274"/>
              <a:gd name="connsiteX20" fmla="*/ 99640 w 3405548"/>
              <a:gd name="connsiteY20" fmla="*/ 1308295 h 1927274"/>
              <a:gd name="connsiteX21" fmla="*/ 85572 w 3405548"/>
              <a:gd name="connsiteY21" fmla="*/ 1364566 h 1927274"/>
              <a:gd name="connsiteX22" fmla="*/ 43369 w 3405548"/>
              <a:gd name="connsiteY22" fmla="*/ 1561514 h 1927274"/>
              <a:gd name="connsiteX23" fmla="*/ 71505 w 3405548"/>
              <a:gd name="connsiteY23" fmla="*/ 1617784 h 1927274"/>
              <a:gd name="connsiteX24" fmla="*/ 127776 w 3405548"/>
              <a:gd name="connsiteY24" fmla="*/ 1674055 h 1927274"/>
              <a:gd name="connsiteX25" fmla="*/ 212182 w 3405548"/>
              <a:gd name="connsiteY25" fmla="*/ 1744394 h 1927274"/>
              <a:gd name="connsiteX26" fmla="*/ 282520 w 3405548"/>
              <a:gd name="connsiteY26" fmla="*/ 1772529 h 1927274"/>
              <a:gd name="connsiteX27" fmla="*/ 409129 w 3405548"/>
              <a:gd name="connsiteY27" fmla="*/ 1800664 h 1927274"/>
              <a:gd name="connsiteX28" fmla="*/ 521671 w 3405548"/>
              <a:gd name="connsiteY28" fmla="*/ 1871003 h 1927274"/>
              <a:gd name="connsiteX29" fmla="*/ 620145 w 3405548"/>
              <a:gd name="connsiteY29" fmla="*/ 1899138 h 1927274"/>
              <a:gd name="connsiteX30" fmla="*/ 760822 w 3405548"/>
              <a:gd name="connsiteY30" fmla="*/ 1927274 h 1927274"/>
              <a:gd name="connsiteX31" fmla="*/ 831160 w 3405548"/>
              <a:gd name="connsiteY31" fmla="*/ 1899138 h 1927274"/>
              <a:gd name="connsiteX32" fmla="*/ 901499 w 3405548"/>
              <a:gd name="connsiteY32" fmla="*/ 1786597 h 1927274"/>
              <a:gd name="connsiteX33" fmla="*/ 971837 w 3405548"/>
              <a:gd name="connsiteY33" fmla="*/ 1772529 h 1927274"/>
              <a:gd name="connsiteX34" fmla="*/ 1014040 w 3405548"/>
              <a:gd name="connsiteY34" fmla="*/ 1758461 h 1927274"/>
              <a:gd name="connsiteX35" fmla="*/ 1112514 w 3405548"/>
              <a:gd name="connsiteY35" fmla="*/ 1744394 h 1927274"/>
              <a:gd name="connsiteX36" fmla="*/ 1295394 w 3405548"/>
              <a:gd name="connsiteY36" fmla="*/ 1758461 h 1927274"/>
              <a:gd name="connsiteX37" fmla="*/ 1393868 w 3405548"/>
              <a:gd name="connsiteY37" fmla="*/ 1814732 h 1927274"/>
              <a:gd name="connsiteX38" fmla="*/ 1506409 w 3405548"/>
              <a:gd name="connsiteY38" fmla="*/ 1828800 h 1927274"/>
              <a:gd name="connsiteX39" fmla="*/ 1661154 w 3405548"/>
              <a:gd name="connsiteY39" fmla="*/ 1871003 h 1927274"/>
              <a:gd name="connsiteX40" fmla="*/ 1731492 w 3405548"/>
              <a:gd name="connsiteY40" fmla="*/ 1885071 h 1927274"/>
              <a:gd name="connsiteX41" fmla="*/ 2012846 w 3405548"/>
              <a:gd name="connsiteY41" fmla="*/ 1899138 h 1927274"/>
              <a:gd name="connsiteX42" fmla="*/ 2153523 w 3405548"/>
              <a:gd name="connsiteY42" fmla="*/ 1913206 h 1927274"/>
              <a:gd name="connsiteX43" fmla="*/ 2195726 w 3405548"/>
              <a:gd name="connsiteY43" fmla="*/ 1927274 h 1927274"/>
              <a:gd name="connsiteX44" fmla="*/ 2266065 w 3405548"/>
              <a:gd name="connsiteY44" fmla="*/ 1913206 h 1927274"/>
              <a:gd name="connsiteX45" fmla="*/ 2308268 w 3405548"/>
              <a:gd name="connsiteY45" fmla="*/ 1871003 h 1927274"/>
              <a:gd name="connsiteX46" fmla="*/ 2420809 w 3405548"/>
              <a:gd name="connsiteY46" fmla="*/ 1828800 h 1927274"/>
              <a:gd name="connsiteX47" fmla="*/ 2505216 w 3405548"/>
              <a:gd name="connsiteY47" fmla="*/ 1786597 h 1927274"/>
              <a:gd name="connsiteX48" fmla="*/ 2547419 w 3405548"/>
              <a:gd name="connsiteY48" fmla="*/ 1758461 h 1927274"/>
              <a:gd name="connsiteX49" fmla="*/ 2603689 w 3405548"/>
              <a:gd name="connsiteY49" fmla="*/ 1744394 h 1927274"/>
              <a:gd name="connsiteX50" fmla="*/ 2744366 w 3405548"/>
              <a:gd name="connsiteY50" fmla="*/ 1631852 h 1927274"/>
              <a:gd name="connsiteX51" fmla="*/ 2800637 w 3405548"/>
              <a:gd name="connsiteY51" fmla="*/ 1519311 h 1927274"/>
              <a:gd name="connsiteX52" fmla="*/ 2814705 w 3405548"/>
              <a:gd name="connsiteY52" fmla="*/ 1463040 h 1927274"/>
              <a:gd name="connsiteX53" fmla="*/ 2842840 w 3405548"/>
              <a:gd name="connsiteY53" fmla="*/ 1434904 h 1927274"/>
              <a:gd name="connsiteX54" fmla="*/ 2828772 w 3405548"/>
              <a:gd name="connsiteY54" fmla="*/ 1322363 h 1927274"/>
              <a:gd name="connsiteX55" fmla="*/ 2800637 w 3405548"/>
              <a:gd name="connsiteY55" fmla="*/ 1209821 h 1927274"/>
              <a:gd name="connsiteX56" fmla="*/ 2814705 w 3405548"/>
              <a:gd name="connsiteY56" fmla="*/ 1125415 h 1927274"/>
              <a:gd name="connsiteX57" fmla="*/ 2870976 w 3405548"/>
              <a:gd name="connsiteY57" fmla="*/ 1012874 h 1927274"/>
              <a:gd name="connsiteX58" fmla="*/ 2941314 w 3405548"/>
              <a:gd name="connsiteY58" fmla="*/ 928468 h 1927274"/>
              <a:gd name="connsiteX59" fmla="*/ 2969449 w 3405548"/>
              <a:gd name="connsiteY59" fmla="*/ 872197 h 1927274"/>
              <a:gd name="connsiteX60" fmla="*/ 2955382 w 3405548"/>
              <a:gd name="connsiteY60" fmla="*/ 548640 h 1927274"/>
              <a:gd name="connsiteX61" fmla="*/ 2899111 w 3405548"/>
              <a:gd name="connsiteY61" fmla="*/ 534572 h 1927274"/>
              <a:gd name="connsiteX62" fmla="*/ 2870976 w 3405548"/>
              <a:gd name="connsiteY62" fmla="*/ 478301 h 1927274"/>
              <a:gd name="connsiteX63" fmla="*/ 2800637 w 3405548"/>
              <a:gd name="connsiteY63" fmla="*/ 407963 h 1927274"/>
              <a:gd name="connsiteX64" fmla="*/ 2800637 w 3405548"/>
              <a:gd name="connsiteY64" fmla="*/ 267286 h 1927274"/>
              <a:gd name="connsiteX65" fmla="*/ 2856908 w 3405548"/>
              <a:gd name="connsiteY65" fmla="*/ 225083 h 1927274"/>
              <a:gd name="connsiteX66" fmla="*/ 2927246 w 3405548"/>
              <a:gd name="connsiteY66" fmla="*/ 196948 h 1927274"/>
              <a:gd name="connsiteX67" fmla="*/ 2969449 w 3405548"/>
              <a:gd name="connsiteY67" fmla="*/ 182880 h 1927274"/>
              <a:gd name="connsiteX68" fmla="*/ 3166397 w 3405548"/>
              <a:gd name="connsiteY68" fmla="*/ 168812 h 1927274"/>
              <a:gd name="connsiteX69" fmla="*/ 3208600 w 3405548"/>
              <a:gd name="connsiteY69" fmla="*/ 154744 h 1927274"/>
              <a:gd name="connsiteX70" fmla="*/ 3264871 w 3405548"/>
              <a:gd name="connsiteY70" fmla="*/ 126609 h 1927274"/>
              <a:gd name="connsiteX71" fmla="*/ 3321142 w 3405548"/>
              <a:gd name="connsiteY71" fmla="*/ 112541 h 1927274"/>
              <a:gd name="connsiteX72" fmla="*/ 3377412 w 3405548"/>
              <a:gd name="connsiteY72" fmla="*/ 70338 h 1927274"/>
              <a:gd name="connsiteX73" fmla="*/ 3405548 w 3405548"/>
              <a:gd name="connsiteY73" fmla="*/ 42203 h 1927274"/>
              <a:gd name="connsiteX74" fmla="*/ 3377412 w 3405548"/>
              <a:gd name="connsiteY74" fmla="*/ 14068 h 1927274"/>
              <a:gd name="connsiteX75" fmla="*/ 3321142 w 3405548"/>
              <a:gd name="connsiteY75" fmla="*/ 0 h 1927274"/>
              <a:gd name="connsiteX76" fmla="*/ 3264871 w 3405548"/>
              <a:gd name="connsiteY76" fmla="*/ 14068 h 1927274"/>
              <a:gd name="connsiteX77" fmla="*/ 3180465 w 3405548"/>
              <a:gd name="connsiteY77" fmla="*/ 28135 h 1927274"/>
              <a:gd name="connsiteX78" fmla="*/ 3110126 w 3405548"/>
              <a:gd name="connsiteY78" fmla="*/ 42203 h 1927274"/>
              <a:gd name="connsiteX79" fmla="*/ 2294200 w 3405548"/>
              <a:gd name="connsiteY79" fmla="*/ 42203 h 1927274"/>
              <a:gd name="connsiteX80" fmla="*/ 2223862 w 3405548"/>
              <a:gd name="connsiteY80" fmla="*/ 56271 h 1927274"/>
              <a:gd name="connsiteX81" fmla="*/ 2111320 w 3405548"/>
              <a:gd name="connsiteY81" fmla="*/ 70338 h 1927274"/>
              <a:gd name="connsiteX82" fmla="*/ 1731492 w 3405548"/>
              <a:gd name="connsiteY82" fmla="*/ 56271 h 1927274"/>
              <a:gd name="connsiteX83" fmla="*/ 1689289 w 3405548"/>
              <a:gd name="connsiteY83" fmla="*/ 42203 h 1927274"/>
              <a:gd name="connsiteX84" fmla="*/ 1576748 w 3405548"/>
              <a:gd name="connsiteY84" fmla="*/ 28135 h 1927274"/>
              <a:gd name="connsiteX85" fmla="*/ 1534545 w 3405548"/>
              <a:gd name="connsiteY85" fmla="*/ 14068 h 192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405548" h="1927274">
                <a:moveTo>
                  <a:pt x="1590816" y="28135"/>
                </a:moveTo>
                <a:cubicBezTo>
                  <a:pt x="1562680" y="23446"/>
                  <a:pt x="1534933" y="14068"/>
                  <a:pt x="1506409" y="14068"/>
                </a:cubicBezTo>
                <a:cubicBezTo>
                  <a:pt x="1023102" y="14068"/>
                  <a:pt x="1090763" y="10231"/>
                  <a:pt x="803025" y="42203"/>
                </a:cubicBezTo>
                <a:cubicBezTo>
                  <a:pt x="540428" y="37514"/>
                  <a:pt x="275771" y="-5024"/>
                  <a:pt x="15234" y="28135"/>
                </a:cubicBezTo>
                <a:cubicBezTo>
                  <a:pt x="-22269" y="32908"/>
                  <a:pt x="20133" y="104000"/>
                  <a:pt x="29302" y="140677"/>
                </a:cubicBezTo>
                <a:cubicBezTo>
                  <a:pt x="34388" y="161022"/>
                  <a:pt x="44562" y="180395"/>
                  <a:pt x="57437" y="196948"/>
                </a:cubicBezTo>
                <a:cubicBezTo>
                  <a:pt x="92310" y="241784"/>
                  <a:pt x="180494" y="322228"/>
                  <a:pt x="240317" y="323557"/>
                </a:cubicBezTo>
                <a:lnTo>
                  <a:pt x="873363" y="337624"/>
                </a:lnTo>
                <a:cubicBezTo>
                  <a:pt x="882742" y="347003"/>
                  <a:pt x="891310" y="357269"/>
                  <a:pt x="901499" y="365760"/>
                </a:cubicBezTo>
                <a:cubicBezTo>
                  <a:pt x="1001828" y="449368"/>
                  <a:pt x="922268" y="372464"/>
                  <a:pt x="985905" y="436098"/>
                </a:cubicBezTo>
                <a:cubicBezTo>
                  <a:pt x="995283" y="454855"/>
                  <a:pt x="1024444" y="474161"/>
                  <a:pt x="1014040" y="492369"/>
                </a:cubicBezTo>
                <a:cubicBezTo>
                  <a:pt x="998433" y="519681"/>
                  <a:pt x="958840" y="522889"/>
                  <a:pt x="929634" y="534572"/>
                </a:cubicBezTo>
                <a:cubicBezTo>
                  <a:pt x="915170" y="540358"/>
                  <a:pt x="811933" y="562263"/>
                  <a:pt x="803025" y="562708"/>
                </a:cubicBezTo>
                <a:cubicBezTo>
                  <a:pt x="639040" y="570907"/>
                  <a:pt x="474779" y="572086"/>
                  <a:pt x="310656" y="576775"/>
                </a:cubicBezTo>
                <a:cubicBezTo>
                  <a:pt x="305815" y="577743"/>
                  <a:pt x="195222" y="598702"/>
                  <a:pt x="184046" y="604911"/>
                </a:cubicBezTo>
                <a:cubicBezTo>
                  <a:pt x="157799" y="619493"/>
                  <a:pt x="137154" y="642424"/>
                  <a:pt x="113708" y="661181"/>
                </a:cubicBezTo>
                <a:cubicBezTo>
                  <a:pt x="106604" y="675388"/>
                  <a:pt x="63295" y="751831"/>
                  <a:pt x="71505" y="773723"/>
                </a:cubicBezTo>
                <a:cubicBezTo>
                  <a:pt x="81007" y="799061"/>
                  <a:pt x="162546" y="856072"/>
                  <a:pt x="184046" y="872197"/>
                </a:cubicBezTo>
                <a:cubicBezTo>
                  <a:pt x="179357" y="956603"/>
                  <a:pt x="185943" y="1042400"/>
                  <a:pt x="169979" y="1125415"/>
                </a:cubicBezTo>
                <a:cubicBezTo>
                  <a:pt x="162058" y="1166602"/>
                  <a:pt x="113708" y="1237957"/>
                  <a:pt x="113708" y="1237957"/>
                </a:cubicBezTo>
                <a:cubicBezTo>
                  <a:pt x="109019" y="1261403"/>
                  <a:pt x="104827" y="1284954"/>
                  <a:pt x="99640" y="1308295"/>
                </a:cubicBezTo>
                <a:cubicBezTo>
                  <a:pt x="95446" y="1327169"/>
                  <a:pt x="89623" y="1345661"/>
                  <a:pt x="85572" y="1364566"/>
                </a:cubicBezTo>
                <a:cubicBezTo>
                  <a:pt x="37681" y="1588056"/>
                  <a:pt x="75490" y="1433033"/>
                  <a:pt x="43369" y="1561514"/>
                </a:cubicBezTo>
                <a:cubicBezTo>
                  <a:pt x="52748" y="1580271"/>
                  <a:pt x="58922" y="1601007"/>
                  <a:pt x="71505" y="1617784"/>
                </a:cubicBezTo>
                <a:cubicBezTo>
                  <a:pt x="87421" y="1639005"/>
                  <a:pt x="109019" y="1655298"/>
                  <a:pt x="127776" y="1674055"/>
                </a:cubicBezTo>
                <a:cubicBezTo>
                  <a:pt x="155940" y="1702220"/>
                  <a:pt x="174556" y="1723491"/>
                  <a:pt x="212182" y="1744394"/>
                </a:cubicBezTo>
                <a:cubicBezTo>
                  <a:pt x="234256" y="1756657"/>
                  <a:pt x="258564" y="1764544"/>
                  <a:pt x="282520" y="1772529"/>
                </a:cubicBezTo>
                <a:cubicBezTo>
                  <a:pt x="312326" y="1782464"/>
                  <a:pt x="381247" y="1795088"/>
                  <a:pt x="409129" y="1800664"/>
                </a:cubicBezTo>
                <a:cubicBezTo>
                  <a:pt x="442612" y="1822987"/>
                  <a:pt x="487728" y="1854032"/>
                  <a:pt x="521671" y="1871003"/>
                </a:cubicBezTo>
                <a:cubicBezTo>
                  <a:pt x="540128" y="1880232"/>
                  <a:pt x="604364" y="1895756"/>
                  <a:pt x="620145" y="1899138"/>
                </a:cubicBezTo>
                <a:cubicBezTo>
                  <a:pt x="666905" y="1909158"/>
                  <a:pt x="760822" y="1927274"/>
                  <a:pt x="760822" y="1927274"/>
                </a:cubicBezTo>
                <a:cubicBezTo>
                  <a:pt x="784268" y="1917895"/>
                  <a:pt x="813304" y="1916994"/>
                  <a:pt x="831160" y="1899138"/>
                </a:cubicBezTo>
                <a:cubicBezTo>
                  <a:pt x="877563" y="1852735"/>
                  <a:pt x="796021" y="1807693"/>
                  <a:pt x="901499" y="1786597"/>
                </a:cubicBezTo>
                <a:cubicBezTo>
                  <a:pt x="924945" y="1781908"/>
                  <a:pt x="948641" y="1778328"/>
                  <a:pt x="971837" y="1772529"/>
                </a:cubicBezTo>
                <a:cubicBezTo>
                  <a:pt x="986223" y="1768932"/>
                  <a:pt x="999499" y="1761369"/>
                  <a:pt x="1014040" y="1758461"/>
                </a:cubicBezTo>
                <a:cubicBezTo>
                  <a:pt x="1046554" y="1751958"/>
                  <a:pt x="1079689" y="1749083"/>
                  <a:pt x="1112514" y="1744394"/>
                </a:cubicBezTo>
                <a:cubicBezTo>
                  <a:pt x="1173474" y="1749083"/>
                  <a:pt x="1235184" y="1747836"/>
                  <a:pt x="1295394" y="1758461"/>
                </a:cubicBezTo>
                <a:cubicBezTo>
                  <a:pt x="1429624" y="1782149"/>
                  <a:pt x="1283556" y="1784647"/>
                  <a:pt x="1393868" y="1814732"/>
                </a:cubicBezTo>
                <a:cubicBezTo>
                  <a:pt x="1430341" y="1824679"/>
                  <a:pt x="1468895" y="1824111"/>
                  <a:pt x="1506409" y="1828800"/>
                </a:cubicBezTo>
                <a:cubicBezTo>
                  <a:pt x="1567047" y="1849013"/>
                  <a:pt x="1581814" y="1855134"/>
                  <a:pt x="1661154" y="1871003"/>
                </a:cubicBezTo>
                <a:cubicBezTo>
                  <a:pt x="1684600" y="1875692"/>
                  <a:pt x="1707658" y="1883164"/>
                  <a:pt x="1731492" y="1885071"/>
                </a:cubicBezTo>
                <a:cubicBezTo>
                  <a:pt x="1825095" y="1892559"/>
                  <a:pt x="1919061" y="1894449"/>
                  <a:pt x="2012846" y="1899138"/>
                </a:cubicBezTo>
                <a:cubicBezTo>
                  <a:pt x="2059738" y="1903827"/>
                  <a:pt x="2106945" y="1906040"/>
                  <a:pt x="2153523" y="1913206"/>
                </a:cubicBezTo>
                <a:cubicBezTo>
                  <a:pt x="2168179" y="1915461"/>
                  <a:pt x="2180897" y="1927274"/>
                  <a:pt x="2195726" y="1927274"/>
                </a:cubicBezTo>
                <a:cubicBezTo>
                  <a:pt x="2219637" y="1927274"/>
                  <a:pt x="2242619" y="1917895"/>
                  <a:pt x="2266065" y="1913206"/>
                </a:cubicBezTo>
                <a:cubicBezTo>
                  <a:pt x="2280133" y="1899138"/>
                  <a:pt x="2291397" y="1881547"/>
                  <a:pt x="2308268" y="1871003"/>
                </a:cubicBezTo>
                <a:cubicBezTo>
                  <a:pt x="2391204" y="1819168"/>
                  <a:pt x="2355337" y="1861537"/>
                  <a:pt x="2420809" y="1828800"/>
                </a:cubicBezTo>
                <a:cubicBezTo>
                  <a:pt x="2529881" y="1774263"/>
                  <a:pt x="2399145" y="1821952"/>
                  <a:pt x="2505216" y="1786597"/>
                </a:cubicBezTo>
                <a:cubicBezTo>
                  <a:pt x="2519284" y="1777218"/>
                  <a:pt x="2531879" y="1765121"/>
                  <a:pt x="2547419" y="1758461"/>
                </a:cubicBezTo>
                <a:cubicBezTo>
                  <a:pt x="2565190" y="1750845"/>
                  <a:pt x="2586021" y="1752246"/>
                  <a:pt x="2603689" y="1744394"/>
                </a:cubicBezTo>
                <a:cubicBezTo>
                  <a:pt x="2645048" y="1726012"/>
                  <a:pt x="2724317" y="1671950"/>
                  <a:pt x="2744366" y="1631852"/>
                </a:cubicBezTo>
                <a:cubicBezTo>
                  <a:pt x="2763123" y="1594338"/>
                  <a:pt x="2790464" y="1560000"/>
                  <a:pt x="2800637" y="1519311"/>
                </a:cubicBezTo>
                <a:cubicBezTo>
                  <a:pt x="2805326" y="1500554"/>
                  <a:pt x="2806059" y="1480333"/>
                  <a:pt x="2814705" y="1463040"/>
                </a:cubicBezTo>
                <a:cubicBezTo>
                  <a:pt x="2820636" y="1451177"/>
                  <a:pt x="2833462" y="1444283"/>
                  <a:pt x="2842840" y="1434904"/>
                </a:cubicBezTo>
                <a:cubicBezTo>
                  <a:pt x="2866839" y="1338911"/>
                  <a:pt x="2860300" y="1416946"/>
                  <a:pt x="2828772" y="1322363"/>
                </a:cubicBezTo>
                <a:cubicBezTo>
                  <a:pt x="2816544" y="1285679"/>
                  <a:pt x="2800637" y="1209821"/>
                  <a:pt x="2800637" y="1209821"/>
                </a:cubicBezTo>
                <a:cubicBezTo>
                  <a:pt x="2805326" y="1181686"/>
                  <a:pt x="2805111" y="1152277"/>
                  <a:pt x="2814705" y="1125415"/>
                </a:cubicBezTo>
                <a:cubicBezTo>
                  <a:pt x="2828812" y="1085917"/>
                  <a:pt x="2841319" y="1042532"/>
                  <a:pt x="2870976" y="1012874"/>
                </a:cubicBezTo>
                <a:cubicBezTo>
                  <a:pt x="2903076" y="980772"/>
                  <a:pt x="2913450" y="973051"/>
                  <a:pt x="2941314" y="928468"/>
                </a:cubicBezTo>
                <a:cubicBezTo>
                  <a:pt x="2952429" y="910685"/>
                  <a:pt x="2960071" y="890954"/>
                  <a:pt x="2969449" y="872197"/>
                </a:cubicBezTo>
                <a:cubicBezTo>
                  <a:pt x="2964760" y="764345"/>
                  <a:pt x="2977400" y="654325"/>
                  <a:pt x="2955382" y="548640"/>
                </a:cubicBezTo>
                <a:cubicBezTo>
                  <a:pt x="2951439" y="529712"/>
                  <a:pt x="2913964" y="546950"/>
                  <a:pt x="2899111" y="534572"/>
                </a:cubicBezTo>
                <a:cubicBezTo>
                  <a:pt x="2883001" y="521147"/>
                  <a:pt x="2883851" y="494854"/>
                  <a:pt x="2870976" y="478301"/>
                </a:cubicBezTo>
                <a:cubicBezTo>
                  <a:pt x="2850619" y="452128"/>
                  <a:pt x="2800637" y="407963"/>
                  <a:pt x="2800637" y="407963"/>
                </a:cubicBezTo>
                <a:cubicBezTo>
                  <a:pt x="2788116" y="357881"/>
                  <a:pt x="2770902" y="320809"/>
                  <a:pt x="2800637" y="267286"/>
                </a:cubicBezTo>
                <a:cubicBezTo>
                  <a:pt x="2812024" y="246790"/>
                  <a:pt x="2836412" y="236469"/>
                  <a:pt x="2856908" y="225083"/>
                </a:cubicBezTo>
                <a:cubicBezTo>
                  <a:pt x="2878982" y="212820"/>
                  <a:pt x="2903602" y="205815"/>
                  <a:pt x="2927246" y="196948"/>
                </a:cubicBezTo>
                <a:cubicBezTo>
                  <a:pt x="2941130" y="191741"/>
                  <a:pt x="2954722" y="184613"/>
                  <a:pt x="2969449" y="182880"/>
                </a:cubicBezTo>
                <a:cubicBezTo>
                  <a:pt x="3034815" y="175190"/>
                  <a:pt x="3100748" y="173501"/>
                  <a:pt x="3166397" y="168812"/>
                </a:cubicBezTo>
                <a:cubicBezTo>
                  <a:pt x="3180465" y="164123"/>
                  <a:pt x="3194970" y="160585"/>
                  <a:pt x="3208600" y="154744"/>
                </a:cubicBezTo>
                <a:cubicBezTo>
                  <a:pt x="3227875" y="146483"/>
                  <a:pt x="3245235" y="133972"/>
                  <a:pt x="3264871" y="126609"/>
                </a:cubicBezTo>
                <a:cubicBezTo>
                  <a:pt x="3282974" y="119820"/>
                  <a:pt x="3302385" y="117230"/>
                  <a:pt x="3321142" y="112541"/>
                </a:cubicBezTo>
                <a:cubicBezTo>
                  <a:pt x="3339899" y="98473"/>
                  <a:pt x="3359400" y="85348"/>
                  <a:pt x="3377412" y="70338"/>
                </a:cubicBezTo>
                <a:cubicBezTo>
                  <a:pt x="3387601" y="61847"/>
                  <a:pt x="3405548" y="55466"/>
                  <a:pt x="3405548" y="42203"/>
                </a:cubicBezTo>
                <a:cubicBezTo>
                  <a:pt x="3405548" y="28940"/>
                  <a:pt x="3389275" y="19999"/>
                  <a:pt x="3377412" y="14068"/>
                </a:cubicBezTo>
                <a:cubicBezTo>
                  <a:pt x="3360119" y="5422"/>
                  <a:pt x="3339899" y="4689"/>
                  <a:pt x="3321142" y="0"/>
                </a:cubicBezTo>
                <a:cubicBezTo>
                  <a:pt x="3302385" y="4689"/>
                  <a:pt x="3283830" y="10276"/>
                  <a:pt x="3264871" y="14068"/>
                </a:cubicBezTo>
                <a:cubicBezTo>
                  <a:pt x="3236902" y="19662"/>
                  <a:pt x="3208528" y="23033"/>
                  <a:pt x="3180465" y="28135"/>
                </a:cubicBezTo>
                <a:cubicBezTo>
                  <a:pt x="3156940" y="32412"/>
                  <a:pt x="3133572" y="37514"/>
                  <a:pt x="3110126" y="42203"/>
                </a:cubicBezTo>
                <a:cubicBezTo>
                  <a:pt x="2726270" y="20877"/>
                  <a:pt x="2815570" y="19030"/>
                  <a:pt x="2294200" y="42203"/>
                </a:cubicBezTo>
                <a:cubicBezTo>
                  <a:pt x="2270313" y="43265"/>
                  <a:pt x="2247494" y="52635"/>
                  <a:pt x="2223862" y="56271"/>
                </a:cubicBezTo>
                <a:cubicBezTo>
                  <a:pt x="2186496" y="62020"/>
                  <a:pt x="2148834" y="65649"/>
                  <a:pt x="2111320" y="70338"/>
                </a:cubicBezTo>
                <a:cubicBezTo>
                  <a:pt x="1984711" y="65649"/>
                  <a:pt x="1857908" y="64699"/>
                  <a:pt x="1731492" y="56271"/>
                </a:cubicBezTo>
                <a:cubicBezTo>
                  <a:pt x="1716696" y="55285"/>
                  <a:pt x="1703878" y="44856"/>
                  <a:pt x="1689289" y="42203"/>
                </a:cubicBezTo>
                <a:cubicBezTo>
                  <a:pt x="1652093" y="35440"/>
                  <a:pt x="1614262" y="32824"/>
                  <a:pt x="1576748" y="28135"/>
                </a:cubicBezTo>
                <a:lnTo>
                  <a:pt x="1534545" y="14068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Новгородское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княжество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772529" y="4811151"/>
            <a:ext cx="2321654" cy="1561514"/>
          </a:xfrm>
          <a:custGeom>
            <a:avLst/>
            <a:gdLst>
              <a:gd name="connsiteX0" fmla="*/ 2293034 w 2321654"/>
              <a:gd name="connsiteY0" fmla="*/ 858129 h 1561514"/>
              <a:gd name="connsiteX1" fmla="*/ 2250831 w 2321654"/>
              <a:gd name="connsiteY1" fmla="*/ 787791 h 1561514"/>
              <a:gd name="connsiteX2" fmla="*/ 2236763 w 2321654"/>
              <a:gd name="connsiteY2" fmla="*/ 731520 h 1561514"/>
              <a:gd name="connsiteX3" fmla="*/ 2180493 w 2321654"/>
              <a:gd name="connsiteY3" fmla="*/ 661181 h 1561514"/>
              <a:gd name="connsiteX4" fmla="*/ 2110154 w 2321654"/>
              <a:gd name="connsiteY4" fmla="*/ 633046 h 1561514"/>
              <a:gd name="connsiteX5" fmla="*/ 1997613 w 2321654"/>
              <a:gd name="connsiteY5" fmla="*/ 618978 h 1561514"/>
              <a:gd name="connsiteX6" fmla="*/ 1955409 w 2321654"/>
              <a:gd name="connsiteY6" fmla="*/ 604911 h 1561514"/>
              <a:gd name="connsiteX7" fmla="*/ 1730326 w 2321654"/>
              <a:gd name="connsiteY7" fmla="*/ 576775 h 1561514"/>
              <a:gd name="connsiteX8" fmla="*/ 1716259 w 2321654"/>
              <a:gd name="connsiteY8" fmla="*/ 492369 h 1561514"/>
              <a:gd name="connsiteX9" fmla="*/ 1702191 w 2321654"/>
              <a:gd name="connsiteY9" fmla="*/ 365760 h 1561514"/>
              <a:gd name="connsiteX10" fmla="*/ 1674056 w 2321654"/>
              <a:gd name="connsiteY10" fmla="*/ 253218 h 1561514"/>
              <a:gd name="connsiteX11" fmla="*/ 1603717 w 2321654"/>
              <a:gd name="connsiteY11" fmla="*/ 182880 h 1561514"/>
              <a:gd name="connsiteX12" fmla="*/ 1561514 w 2321654"/>
              <a:gd name="connsiteY12" fmla="*/ 126609 h 1561514"/>
              <a:gd name="connsiteX13" fmla="*/ 1505243 w 2321654"/>
              <a:gd name="connsiteY13" fmla="*/ 98474 h 1561514"/>
              <a:gd name="connsiteX14" fmla="*/ 1477108 w 2321654"/>
              <a:gd name="connsiteY14" fmla="*/ 70338 h 1561514"/>
              <a:gd name="connsiteX15" fmla="*/ 1434905 w 2321654"/>
              <a:gd name="connsiteY15" fmla="*/ 56271 h 1561514"/>
              <a:gd name="connsiteX16" fmla="*/ 1294228 w 2321654"/>
              <a:gd name="connsiteY16" fmla="*/ 28135 h 1561514"/>
              <a:gd name="connsiteX17" fmla="*/ 1181686 w 2321654"/>
              <a:gd name="connsiteY17" fmla="*/ 0 h 1561514"/>
              <a:gd name="connsiteX18" fmla="*/ 1125416 w 2321654"/>
              <a:gd name="connsiteY18" fmla="*/ 14067 h 1561514"/>
              <a:gd name="connsiteX19" fmla="*/ 1111348 w 2321654"/>
              <a:gd name="connsiteY19" fmla="*/ 56271 h 1561514"/>
              <a:gd name="connsiteX20" fmla="*/ 1083213 w 2321654"/>
              <a:gd name="connsiteY20" fmla="*/ 98474 h 1561514"/>
              <a:gd name="connsiteX21" fmla="*/ 1069145 w 2321654"/>
              <a:gd name="connsiteY21" fmla="*/ 154744 h 1561514"/>
              <a:gd name="connsiteX22" fmla="*/ 1026942 w 2321654"/>
              <a:gd name="connsiteY22" fmla="*/ 211015 h 1561514"/>
              <a:gd name="connsiteX23" fmla="*/ 886265 w 2321654"/>
              <a:gd name="connsiteY23" fmla="*/ 295421 h 1561514"/>
              <a:gd name="connsiteX24" fmla="*/ 858129 w 2321654"/>
              <a:gd name="connsiteY24" fmla="*/ 323557 h 1561514"/>
              <a:gd name="connsiteX25" fmla="*/ 787791 w 2321654"/>
              <a:gd name="connsiteY25" fmla="*/ 407963 h 1561514"/>
              <a:gd name="connsiteX26" fmla="*/ 661182 w 2321654"/>
              <a:gd name="connsiteY26" fmla="*/ 464234 h 1561514"/>
              <a:gd name="connsiteX27" fmla="*/ 590843 w 2321654"/>
              <a:gd name="connsiteY27" fmla="*/ 548640 h 1561514"/>
              <a:gd name="connsiteX28" fmla="*/ 464234 w 2321654"/>
              <a:gd name="connsiteY28" fmla="*/ 590843 h 1561514"/>
              <a:gd name="connsiteX29" fmla="*/ 211016 w 2321654"/>
              <a:gd name="connsiteY29" fmla="*/ 604911 h 1561514"/>
              <a:gd name="connsiteX30" fmla="*/ 14068 w 2321654"/>
              <a:gd name="connsiteY30" fmla="*/ 618978 h 1561514"/>
              <a:gd name="connsiteX31" fmla="*/ 70339 w 2321654"/>
              <a:gd name="connsiteY31" fmla="*/ 745587 h 1561514"/>
              <a:gd name="connsiteX32" fmla="*/ 112542 w 2321654"/>
              <a:gd name="connsiteY32" fmla="*/ 759655 h 1561514"/>
              <a:gd name="connsiteX33" fmla="*/ 168813 w 2321654"/>
              <a:gd name="connsiteY33" fmla="*/ 844061 h 1561514"/>
              <a:gd name="connsiteX34" fmla="*/ 140677 w 2321654"/>
              <a:gd name="connsiteY34" fmla="*/ 900332 h 1561514"/>
              <a:gd name="connsiteX35" fmla="*/ 70339 w 2321654"/>
              <a:gd name="connsiteY35" fmla="*/ 1012874 h 1561514"/>
              <a:gd name="connsiteX36" fmla="*/ 14068 w 2321654"/>
              <a:gd name="connsiteY36" fmla="*/ 1083212 h 1561514"/>
              <a:gd name="connsiteX37" fmla="*/ 0 w 2321654"/>
              <a:gd name="connsiteY37" fmla="*/ 1153551 h 1561514"/>
              <a:gd name="connsiteX38" fmla="*/ 14068 w 2321654"/>
              <a:gd name="connsiteY38" fmla="*/ 1209821 h 1561514"/>
              <a:gd name="connsiteX39" fmla="*/ 28136 w 2321654"/>
              <a:gd name="connsiteY39" fmla="*/ 1308295 h 1561514"/>
              <a:gd name="connsiteX40" fmla="*/ 112542 w 2321654"/>
              <a:gd name="connsiteY40" fmla="*/ 1491175 h 1561514"/>
              <a:gd name="connsiteX41" fmla="*/ 196948 w 2321654"/>
              <a:gd name="connsiteY41" fmla="*/ 1505243 h 1561514"/>
              <a:gd name="connsiteX42" fmla="*/ 309489 w 2321654"/>
              <a:gd name="connsiteY42" fmla="*/ 1519311 h 1561514"/>
              <a:gd name="connsiteX43" fmla="*/ 351693 w 2321654"/>
              <a:gd name="connsiteY43" fmla="*/ 1533378 h 1561514"/>
              <a:gd name="connsiteX44" fmla="*/ 520505 w 2321654"/>
              <a:gd name="connsiteY44" fmla="*/ 1561514 h 1561514"/>
              <a:gd name="connsiteX45" fmla="*/ 661182 w 2321654"/>
              <a:gd name="connsiteY45" fmla="*/ 1294227 h 1561514"/>
              <a:gd name="connsiteX46" fmla="*/ 731520 w 2321654"/>
              <a:gd name="connsiteY46" fmla="*/ 1209821 h 1561514"/>
              <a:gd name="connsiteX47" fmla="*/ 914400 w 2321654"/>
              <a:gd name="connsiteY47" fmla="*/ 1083212 h 1561514"/>
              <a:gd name="connsiteX48" fmla="*/ 984739 w 2321654"/>
              <a:gd name="connsiteY48" fmla="*/ 1069144 h 1561514"/>
              <a:gd name="connsiteX49" fmla="*/ 1237957 w 2321654"/>
              <a:gd name="connsiteY49" fmla="*/ 1083212 h 1561514"/>
              <a:gd name="connsiteX50" fmla="*/ 1378634 w 2321654"/>
              <a:gd name="connsiteY50" fmla="*/ 1139483 h 1561514"/>
              <a:gd name="connsiteX51" fmla="*/ 1420837 w 2321654"/>
              <a:gd name="connsiteY51" fmla="*/ 1097280 h 1561514"/>
              <a:gd name="connsiteX52" fmla="*/ 1463040 w 2321654"/>
              <a:gd name="connsiteY52" fmla="*/ 1041009 h 1561514"/>
              <a:gd name="connsiteX53" fmla="*/ 1575582 w 2321654"/>
              <a:gd name="connsiteY53" fmla="*/ 984738 h 1561514"/>
              <a:gd name="connsiteX54" fmla="*/ 1730326 w 2321654"/>
              <a:gd name="connsiteY54" fmla="*/ 998806 h 1561514"/>
              <a:gd name="connsiteX55" fmla="*/ 1828800 w 2321654"/>
              <a:gd name="connsiteY55" fmla="*/ 1012874 h 1561514"/>
              <a:gd name="connsiteX56" fmla="*/ 1969477 w 2321654"/>
              <a:gd name="connsiteY56" fmla="*/ 1125415 h 1561514"/>
              <a:gd name="connsiteX57" fmla="*/ 2053883 w 2321654"/>
              <a:gd name="connsiteY57" fmla="*/ 1139483 h 1561514"/>
              <a:gd name="connsiteX58" fmla="*/ 2138289 w 2321654"/>
              <a:gd name="connsiteY58" fmla="*/ 1111347 h 1561514"/>
              <a:gd name="connsiteX59" fmla="*/ 2180493 w 2321654"/>
              <a:gd name="connsiteY59" fmla="*/ 1097280 h 1561514"/>
              <a:gd name="connsiteX60" fmla="*/ 2278966 w 2321654"/>
              <a:gd name="connsiteY60" fmla="*/ 1083212 h 1561514"/>
              <a:gd name="connsiteX61" fmla="*/ 2307102 w 2321654"/>
              <a:gd name="connsiteY61" fmla="*/ 1055077 h 1561514"/>
              <a:gd name="connsiteX62" fmla="*/ 2293034 w 2321654"/>
              <a:gd name="connsiteY62" fmla="*/ 956603 h 1561514"/>
              <a:gd name="connsiteX63" fmla="*/ 2264899 w 2321654"/>
              <a:gd name="connsiteY63" fmla="*/ 956603 h 156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321654" h="1561514">
                <a:moveTo>
                  <a:pt x="2293034" y="858129"/>
                </a:moveTo>
                <a:cubicBezTo>
                  <a:pt x="2278966" y="834683"/>
                  <a:pt x="2261936" y="812777"/>
                  <a:pt x="2250831" y="787791"/>
                </a:cubicBezTo>
                <a:cubicBezTo>
                  <a:pt x="2242979" y="770123"/>
                  <a:pt x="2244379" y="749291"/>
                  <a:pt x="2236763" y="731520"/>
                </a:cubicBezTo>
                <a:cubicBezTo>
                  <a:pt x="2230489" y="716881"/>
                  <a:pt x="2197662" y="670992"/>
                  <a:pt x="2180493" y="661181"/>
                </a:cubicBezTo>
                <a:cubicBezTo>
                  <a:pt x="2158568" y="648652"/>
                  <a:pt x="2134760" y="638724"/>
                  <a:pt x="2110154" y="633046"/>
                </a:cubicBezTo>
                <a:cubicBezTo>
                  <a:pt x="2073317" y="624545"/>
                  <a:pt x="2035127" y="623667"/>
                  <a:pt x="1997613" y="618978"/>
                </a:cubicBezTo>
                <a:cubicBezTo>
                  <a:pt x="1983545" y="614289"/>
                  <a:pt x="1970056" y="607224"/>
                  <a:pt x="1955409" y="604911"/>
                </a:cubicBezTo>
                <a:cubicBezTo>
                  <a:pt x="1880723" y="593118"/>
                  <a:pt x="1798741" y="608970"/>
                  <a:pt x="1730326" y="576775"/>
                </a:cubicBezTo>
                <a:cubicBezTo>
                  <a:pt x="1704518" y="564630"/>
                  <a:pt x="1720029" y="520642"/>
                  <a:pt x="1716259" y="492369"/>
                </a:cubicBezTo>
                <a:cubicBezTo>
                  <a:pt x="1710647" y="450279"/>
                  <a:pt x="1709570" y="407577"/>
                  <a:pt x="1702191" y="365760"/>
                </a:cubicBezTo>
                <a:cubicBezTo>
                  <a:pt x="1695471" y="327680"/>
                  <a:pt x="1701399" y="280561"/>
                  <a:pt x="1674056" y="253218"/>
                </a:cubicBezTo>
                <a:cubicBezTo>
                  <a:pt x="1650610" y="229772"/>
                  <a:pt x="1623612" y="209406"/>
                  <a:pt x="1603717" y="182880"/>
                </a:cubicBezTo>
                <a:cubicBezTo>
                  <a:pt x="1589649" y="164123"/>
                  <a:pt x="1579316" y="141868"/>
                  <a:pt x="1561514" y="126609"/>
                </a:cubicBezTo>
                <a:cubicBezTo>
                  <a:pt x="1545592" y="112961"/>
                  <a:pt x="1524000" y="107852"/>
                  <a:pt x="1505243" y="98474"/>
                </a:cubicBezTo>
                <a:cubicBezTo>
                  <a:pt x="1495865" y="89095"/>
                  <a:pt x="1488481" y="77162"/>
                  <a:pt x="1477108" y="70338"/>
                </a:cubicBezTo>
                <a:cubicBezTo>
                  <a:pt x="1464393" y="62709"/>
                  <a:pt x="1449163" y="60345"/>
                  <a:pt x="1434905" y="56271"/>
                </a:cubicBezTo>
                <a:cubicBezTo>
                  <a:pt x="1346167" y="30918"/>
                  <a:pt x="1404779" y="51825"/>
                  <a:pt x="1294228" y="28135"/>
                </a:cubicBezTo>
                <a:cubicBezTo>
                  <a:pt x="1256418" y="20033"/>
                  <a:pt x="1181686" y="0"/>
                  <a:pt x="1181686" y="0"/>
                </a:cubicBezTo>
                <a:cubicBezTo>
                  <a:pt x="1162929" y="4689"/>
                  <a:pt x="1140513" y="1989"/>
                  <a:pt x="1125416" y="14067"/>
                </a:cubicBezTo>
                <a:cubicBezTo>
                  <a:pt x="1113837" y="23331"/>
                  <a:pt x="1117980" y="43008"/>
                  <a:pt x="1111348" y="56271"/>
                </a:cubicBezTo>
                <a:cubicBezTo>
                  <a:pt x="1103787" y="71393"/>
                  <a:pt x="1092591" y="84406"/>
                  <a:pt x="1083213" y="98474"/>
                </a:cubicBezTo>
                <a:cubicBezTo>
                  <a:pt x="1078524" y="117231"/>
                  <a:pt x="1077791" y="137451"/>
                  <a:pt x="1069145" y="154744"/>
                </a:cubicBezTo>
                <a:cubicBezTo>
                  <a:pt x="1058659" y="175715"/>
                  <a:pt x="1044466" y="195438"/>
                  <a:pt x="1026942" y="211015"/>
                </a:cubicBezTo>
                <a:cubicBezTo>
                  <a:pt x="983288" y="249819"/>
                  <a:pt x="936686" y="270211"/>
                  <a:pt x="886265" y="295421"/>
                </a:cubicBezTo>
                <a:cubicBezTo>
                  <a:pt x="876886" y="304800"/>
                  <a:pt x="866415" y="313200"/>
                  <a:pt x="858129" y="323557"/>
                </a:cubicBezTo>
                <a:cubicBezTo>
                  <a:pt x="822385" y="368238"/>
                  <a:pt x="837918" y="370368"/>
                  <a:pt x="787791" y="407963"/>
                </a:cubicBezTo>
                <a:cubicBezTo>
                  <a:pt x="726949" y="453595"/>
                  <a:pt x="725541" y="448144"/>
                  <a:pt x="661182" y="464234"/>
                </a:cubicBezTo>
                <a:cubicBezTo>
                  <a:pt x="650543" y="478419"/>
                  <a:pt x="613200" y="533735"/>
                  <a:pt x="590843" y="548640"/>
                </a:cubicBezTo>
                <a:cubicBezTo>
                  <a:pt x="551060" y="575162"/>
                  <a:pt x="511953" y="586693"/>
                  <a:pt x="464234" y="590843"/>
                </a:cubicBezTo>
                <a:cubicBezTo>
                  <a:pt x="380016" y="598166"/>
                  <a:pt x="295422" y="600222"/>
                  <a:pt x="211016" y="604911"/>
                </a:cubicBezTo>
                <a:cubicBezTo>
                  <a:pt x="177431" y="600113"/>
                  <a:pt x="42823" y="567219"/>
                  <a:pt x="14068" y="618978"/>
                </a:cubicBezTo>
                <a:cubicBezTo>
                  <a:pt x="-1908" y="647735"/>
                  <a:pt x="36617" y="725354"/>
                  <a:pt x="70339" y="745587"/>
                </a:cubicBezTo>
                <a:cubicBezTo>
                  <a:pt x="83055" y="753216"/>
                  <a:pt x="98474" y="754966"/>
                  <a:pt x="112542" y="759655"/>
                </a:cubicBezTo>
                <a:cubicBezTo>
                  <a:pt x="133959" y="781073"/>
                  <a:pt x="168813" y="809997"/>
                  <a:pt x="168813" y="844061"/>
                </a:cubicBezTo>
                <a:cubicBezTo>
                  <a:pt x="168813" y="865032"/>
                  <a:pt x="151244" y="882218"/>
                  <a:pt x="140677" y="900332"/>
                </a:cubicBezTo>
                <a:cubicBezTo>
                  <a:pt x="118387" y="938544"/>
                  <a:pt x="101621" y="981593"/>
                  <a:pt x="70339" y="1012874"/>
                </a:cubicBezTo>
                <a:cubicBezTo>
                  <a:pt x="30248" y="1052964"/>
                  <a:pt x="49560" y="1029973"/>
                  <a:pt x="14068" y="1083212"/>
                </a:cubicBezTo>
                <a:cubicBezTo>
                  <a:pt x="9379" y="1106658"/>
                  <a:pt x="0" y="1129640"/>
                  <a:pt x="0" y="1153551"/>
                </a:cubicBezTo>
                <a:cubicBezTo>
                  <a:pt x="0" y="1172885"/>
                  <a:pt x="10609" y="1190799"/>
                  <a:pt x="14068" y="1209821"/>
                </a:cubicBezTo>
                <a:cubicBezTo>
                  <a:pt x="20000" y="1242444"/>
                  <a:pt x="21633" y="1275781"/>
                  <a:pt x="28136" y="1308295"/>
                </a:cubicBezTo>
                <a:cubicBezTo>
                  <a:pt x="40203" y="1368632"/>
                  <a:pt x="50246" y="1453797"/>
                  <a:pt x="112542" y="1491175"/>
                </a:cubicBezTo>
                <a:cubicBezTo>
                  <a:pt x="137001" y="1505850"/>
                  <a:pt x="168711" y="1501209"/>
                  <a:pt x="196948" y="1505243"/>
                </a:cubicBezTo>
                <a:cubicBezTo>
                  <a:pt x="234374" y="1510590"/>
                  <a:pt x="271975" y="1514622"/>
                  <a:pt x="309489" y="1519311"/>
                </a:cubicBezTo>
                <a:cubicBezTo>
                  <a:pt x="323557" y="1524000"/>
                  <a:pt x="337152" y="1530470"/>
                  <a:pt x="351693" y="1533378"/>
                </a:cubicBezTo>
                <a:cubicBezTo>
                  <a:pt x="407632" y="1544566"/>
                  <a:pt x="520505" y="1561514"/>
                  <a:pt x="520505" y="1561514"/>
                </a:cubicBezTo>
                <a:cubicBezTo>
                  <a:pt x="750268" y="1535984"/>
                  <a:pt x="606664" y="1594076"/>
                  <a:pt x="661182" y="1294227"/>
                </a:cubicBezTo>
                <a:cubicBezTo>
                  <a:pt x="663510" y="1281424"/>
                  <a:pt x="713865" y="1223945"/>
                  <a:pt x="731520" y="1209821"/>
                </a:cubicBezTo>
                <a:cubicBezTo>
                  <a:pt x="754337" y="1191568"/>
                  <a:pt x="868925" y="1101402"/>
                  <a:pt x="914400" y="1083212"/>
                </a:cubicBezTo>
                <a:cubicBezTo>
                  <a:pt x="936600" y="1074332"/>
                  <a:pt x="961293" y="1073833"/>
                  <a:pt x="984739" y="1069144"/>
                </a:cubicBezTo>
                <a:cubicBezTo>
                  <a:pt x="1069145" y="1073833"/>
                  <a:pt x="1154074" y="1072727"/>
                  <a:pt x="1237957" y="1083212"/>
                </a:cubicBezTo>
                <a:cubicBezTo>
                  <a:pt x="1284315" y="1089007"/>
                  <a:pt x="1336809" y="1118570"/>
                  <a:pt x="1378634" y="1139483"/>
                </a:cubicBezTo>
                <a:cubicBezTo>
                  <a:pt x="1392702" y="1125415"/>
                  <a:pt x="1407890" y="1112385"/>
                  <a:pt x="1420837" y="1097280"/>
                </a:cubicBezTo>
                <a:cubicBezTo>
                  <a:pt x="1436096" y="1079478"/>
                  <a:pt x="1444078" y="1054799"/>
                  <a:pt x="1463040" y="1041009"/>
                </a:cubicBezTo>
                <a:cubicBezTo>
                  <a:pt x="1496960" y="1016340"/>
                  <a:pt x="1575582" y="984738"/>
                  <a:pt x="1575582" y="984738"/>
                </a:cubicBezTo>
                <a:cubicBezTo>
                  <a:pt x="1627163" y="989427"/>
                  <a:pt x="1678849" y="993086"/>
                  <a:pt x="1730326" y="998806"/>
                </a:cubicBezTo>
                <a:cubicBezTo>
                  <a:pt x="1763281" y="1002468"/>
                  <a:pt x="1797852" y="1000971"/>
                  <a:pt x="1828800" y="1012874"/>
                </a:cubicBezTo>
                <a:cubicBezTo>
                  <a:pt x="2117904" y="1124067"/>
                  <a:pt x="1746030" y="1013691"/>
                  <a:pt x="1969477" y="1125415"/>
                </a:cubicBezTo>
                <a:cubicBezTo>
                  <a:pt x="1994989" y="1138171"/>
                  <a:pt x="2025748" y="1134794"/>
                  <a:pt x="2053883" y="1139483"/>
                </a:cubicBezTo>
                <a:lnTo>
                  <a:pt x="2138289" y="1111347"/>
                </a:lnTo>
                <a:cubicBezTo>
                  <a:pt x="2152357" y="1106658"/>
                  <a:pt x="2165813" y="1099377"/>
                  <a:pt x="2180493" y="1097280"/>
                </a:cubicBezTo>
                <a:lnTo>
                  <a:pt x="2278966" y="1083212"/>
                </a:lnTo>
                <a:cubicBezTo>
                  <a:pt x="2288345" y="1073834"/>
                  <a:pt x="2301171" y="1066940"/>
                  <a:pt x="2307102" y="1055077"/>
                </a:cubicBezTo>
                <a:cubicBezTo>
                  <a:pt x="2326364" y="1016553"/>
                  <a:pt x="2330937" y="985030"/>
                  <a:pt x="2293034" y="956603"/>
                </a:cubicBezTo>
                <a:cubicBezTo>
                  <a:pt x="2285531" y="950976"/>
                  <a:pt x="2274277" y="956603"/>
                  <a:pt x="2264899" y="956603"/>
                </a:cubicBezTo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Киевское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княжество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2881980" y="4065563"/>
            <a:ext cx="2963927" cy="1364566"/>
          </a:xfrm>
          <a:custGeom>
            <a:avLst/>
            <a:gdLst>
              <a:gd name="connsiteX0" fmla="*/ 2871706 w 2963927"/>
              <a:gd name="connsiteY0" fmla="*/ 998806 h 1364566"/>
              <a:gd name="connsiteX1" fmla="*/ 2843571 w 2963927"/>
              <a:gd name="connsiteY1" fmla="*/ 914400 h 1364566"/>
              <a:gd name="connsiteX2" fmla="*/ 2913909 w 2963927"/>
              <a:gd name="connsiteY2" fmla="*/ 886265 h 1364566"/>
              <a:gd name="connsiteX3" fmla="*/ 2942045 w 2963927"/>
              <a:gd name="connsiteY3" fmla="*/ 829994 h 1364566"/>
              <a:gd name="connsiteX4" fmla="*/ 2942045 w 2963927"/>
              <a:gd name="connsiteY4" fmla="*/ 604911 h 1364566"/>
              <a:gd name="connsiteX5" fmla="*/ 2871706 w 2963927"/>
              <a:gd name="connsiteY5" fmla="*/ 534572 h 1364566"/>
              <a:gd name="connsiteX6" fmla="*/ 2815435 w 2963927"/>
              <a:gd name="connsiteY6" fmla="*/ 478302 h 1364566"/>
              <a:gd name="connsiteX7" fmla="*/ 2674758 w 2963927"/>
              <a:gd name="connsiteY7" fmla="*/ 365760 h 1364566"/>
              <a:gd name="connsiteX8" fmla="*/ 2632555 w 2963927"/>
              <a:gd name="connsiteY8" fmla="*/ 239151 h 1364566"/>
              <a:gd name="connsiteX9" fmla="*/ 2618488 w 2963927"/>
              <a:gd name="connsiteY9" fmla="*/ 126609 h 1364566"/>
              <a:gd name="connsiteX10" fmla="*/ 2590352 w 2963927"/>
              <a:gd name="connsiteY10" fmla="*/ 98474 h 1364566"/>
              <a:gd name="connsiteX11" fmla="*/ 2505946 w 2963927"/>
              <a:gd name="connsiteY11" fmla="*/ 0 h 1364566"/>
              <a:gd name="connsiteX12" fmla="*/ 2463743 w 2963927"/>
              <a:gd name="connsiteY12" fmla="*/ 14068 h 1364566"/>
              <a:gd name="connsiteX13" fmla="*/ 2351202 w 2963927"/>
              <a:gd name="connsiteY13" fmla="*/ 84406 h 1364566"/>
              <a:gd name="connsiteX14" fmla="*/ 2266795 w 2963927"/>
              <a:gd name="connsiteY14" fmla="*/ 112542 h 1364566"/>
              <a:gd name="connsiteX15" fmla="*/ 2140186 w 2963927"/>
              <a:gd name="connsiteY15" fmla="*/ 84406 h 1364566"/>
              <a:gd name="connsiteX16" fmla="*/ 2013577 w 2963927"/>
              <a:gd name="connsiteY16" fmla="*/ 112542 h 1364566"/>
              <a:gd name="connsiteX17" fmla="*/ 1943238 w 2963927"/>
              <a:gd name="connsiteY17" fmla="*/ 211015 h 1364566"/>
              <a:gd name="connsiteX18" fmla="*/ 1872900 w 2963927"/>
              <a:gd name="connsiteY18" fmla="*/ 239151 h 1364566"/>
              <a:gd name="connsiteX19" fmla="*/ 1816629 w 2963927"/>
              <a:gd name="connsiteY19" fmla="*/ 267286 h 1364566"/>
              <a:gd name="connsiteX20" fmla="*/ 1732223 w 2963927"/>
              <a:gd name="connsiteY20" fmla="*/ 295422 h 1364566"/>
              <a:gd name="connsiteX21" fmla="*/ 1675952 w 2963927"/>
              <a:gd name="connsiteY21" fmla="*/ 281354 h 1364566"/>
              <a:gd name="connsiteX22" fmla="*/ 1591546 w 2963927"/>
              <a:gd name="connsiteY22" fmla="*/ 393895 h 1364566"/>
              <a:gd name="connsiteX23" fmla="*/ 1563411 w 2963927"/>
              <a:gd name="connsiteY23" fmla="*/ 450166 h 1364566"/>
              <a:gd name="connsiteX24" fmla="*/ 1535275 w 2963927"/>
              <a:gd name="connsiteY24" fmla="*/ 478302 h 1364566"/>
              <a:gd name="connsiteX25" fmla="*/ 1436802 w 2963927"/>
              <a:gd name="connsiteY25" fmla="*/ 534572 h 1364566"/>
              <a:gd name="connsiteX26" fmla="*/ 1183583 w 2963927"/>
              <a:gd name="connsiteY26" fmla="*/ 506437 h 1364566"/>
              <a:gd name="connsiteX27" fmla="*/ 1099177 w 2963927"/>
              <a:gd name="connsiteY27" fmla="*/ 478302 h 1364566"/>
              <a:gd name="connsiteX28" fmla="*/ 1014771 w 2963927"/>
              <a:gd name="connsiteY28" fmla="*/ 450166 h 1364566"/>
              <a:gd name="connsiteX29" fmla="*/ 972568 w 2963927"/>
              <a:gd name="connsiteY29" fmla="*/ 436099 h 1364566"/>
              <a:gd name="connsiteX30" fmla="*/ 691214 w 2963927"/>
              <a:gd name="connsiteY30" fmla="*/ 422031 h 1364566"/>
              <a:gd name="connsiteX31" fmla="*/ 606808 w 2963927"/>
              <a:gd name="connsiteY31" fmla="*/ 407963 h 1364566"/>
              <a:gd name="connsiteX32" fmla="*/ 409860 w 2963927"/>
              <a:gd name="connsiteY32" fmla="*/ 464234 h 1364566"/>
              <a:gd name="connsiteX33" fmla="*/ 367657 w 2963927"/>
              <a:gd name="connsiteY33" fmla="*/ 478302 h 1364566"/>
              <a:gd name="connsiteX34" fmla="*/ 170709 w 2963927"/>
              <a:gd name="connsiteY34" fmla="*/ 506437 h 1364566"/>
              <a:gd name="connsiteX35" fmla="*/ 58168 w 2963927"/>
              <a:gd name="connsiteY35" fmla="*/ 548640 h 1364566"/>
              <a:gd name="connsiteX36" fmla="*/ 30032 w 2963927"/>
              <a:gd name="connsiteY36" fmla="*/ 576775 h 1364566"/>
              <a:gd name="connsiteX37" fmla="*/ 15965 w 2963927"/>
              <a:gd name="connsiteY37" fmla="*/ 647114 h 1364566"/>
              <a:gd name="connsiteX38" fmla="*/ 1897 w 2963927"/>
              <a:gd name="connsiteY38" fmla="*/ 703385 h 1364566"/>
              <a:gd name="connsiteX39" fmla="*/ 58168 w 2963927"/>
              <a:gd name="connsiteY39" fmla="*/ 745588 h 1364566"/>
              <a:gd name="connsiteX40" fmla="*/ 184777 w 2963927"/>
              <a:gd name="connsiteY40" fmla="*/ 773723 h 1364566"/>
              <a:gd name="connsiteX41" fmla="*/ 353589 w 2963927"/>
              <a:gd name="connsiteY41" fmla="*/ 829994 h 1364566"/>
              <a:gd name="connsiteX42" fmla="*/ 452063 w 2963927"/>
              <a:gd name="connsiteY42" fmla="*/ 858129 h 1364566"/>
              <a:gd name="connsiteX43" fmla="*/ 550537 w 2963927"/>
              <a:gd name="connsiteY43" fmla="*/ 970671 h 1364566"/>
              <a:gd name="connsiteX44" fmla="*/ 606808 w 2963927"/>
              <a:gd name="connsiteY44" fmla="*/ 1026942 h 1364566"/>
              <a:gd name="connsiteX45" fmla="*/ 620875 w 2963927"/>
              <a:gd name="connsiteY45" fmla="*/ 1083212 h 1364566"/>
              <a:gd name="connsiteX46" fmla="*/ 649011 w 2963927"/>
              <a:gd name="connsiteY46" fmla="*/ 1223889 h 1364566"/>
              <a:gd name="connsiteX47" fmla="*/ 663078 w 2963927"/>
              <a:gd name="connsiteY47" fmla="*/ 1280160 h 1364566"/>
              <a:gd name="connsiteX48" fmla="*/ 705282 w 2963927"/>
              <a:gd name="connsiteY48" fmla="*/ 1308295 h 1364566"/>
              <a:gd name="connsiteX49" fmla="*/ 902229 w 2963927"/>
              <a:gd name="connsiteY49" fmla="*/ 1322363 h 1364566"/>
              <a:gd name="connsiteX50" fmla="*/ 986635 w 2963927"/>
              <a:gd name="connsiteY50" fmla="*/ 1336431 h 1364566"/>
              <a:gd name="connsiteX51" fmla="*/ 1071042 w 2963927"/>
              <a:gd name="connsiteY51" fmla="*/ 1364566 h 1364566"/>
              <a:gd name="connsiteX52" fmla="*/ 1099177 w 2963927"/>
              <a:gd name="connsiteY52" fmla="*/ 1322363 h 1364566"/>
              <a:gd name="connsiteX53" fmla="*/ 1085109 w 2963927"/>
              <a:gd name="connsiteY53" fmla="*/ 1266092 h 1364566"/>
              <a:gd name="connsiteX54" fmla="*/ 1071042 w 2963927"/>
              <a:gd name="connsiteY54" fmla="*/ 1097280 h 1364566"/>
              <a:gd name="connsiteX55" fmla="*/ 1113245 w 2963927"/>
              <a:gd name="connsiteY55" fmla="*/ 900332 h 1364566"/>
              <a:gd name="connsiteX56" fmla="*/ 1197651 w 2963927"/>
              <a:gd name="connsiteY56" fmla="*/ 886265 h 1364566"/>
              <a:gd name="connsiteX57" fmla="*/ 1113245 w 2963927"/>
              <a:gd name="connsiteY57" fmla="*/ 942535 h 1364566"/>
              <a:gd name="connsiteX58" fmla="*/ 1099177 w 2963927"/>
              <a:gd name="connsiteY58" fmla="*/ 886265 h 1364566"/>
              <a:gd name="connsiteX59" fmla="*/ 1155448 w 2963927"/>
              <a:gd name="connsiteY59" fmla="*/ 829994 h 1364566"/>
              <a:gd name="connsiteX60" fmla="*/ 1211718 w 2963927"/>
              <a:gd name="connsiteY60" fmla="*/ 815926 h 1364566"/>
              <a:gd name="connsiteX61" fmla="*/ 1324260 w 2963927"/>
              <a:gd name="connsiteY61" fmla="*/ 773723 h 1364566"/>
              <a:gd name="connsiteX62" fmla="*/ 1394598 w 2963927"/>
              <a:gd name="connsiteY62" fmla="*/ 759655 h 1364566"/>
              <a:gd name="connsiteX63" fmla="*/ 1661885 w 2963927"/>
              <a:gd name="connsiteY63" fmla="*/ 815926 h 1364566"/>
              <a:gd name="connsiteX64" fmla="*/ 1760358 w 2963927"/>
              <a:gd name="connsiteY64" fmla="*/ 858129 h 1364566"/>
              <a:gd name="connsiteX65" fmla="*/ 1872900 w 2963927"/>
              <a:gd name="connsiteY65" fmla="*/ 998806 h 1364566"/>
              <a:gd name="connsiteX66" fmla="*/ 1929171 w 2963927"/>
              <a:gd name="connsiteY66" fmla="*/ 1026942 h 1364566"/>
              <a:gd name="connsiteX67" fmla="*/ 2182389 w 2963927"/>
              <a:gd name="connsiteY67" fmla="*/ 1012874 h 1364566"/>
              <a:gd name="connsiteX68" fmla="*/ 2252728 w 2963927"/>
              <a:gd name="connsiteY68" fmla="*/ 984739 h 1364566"/>
              <a:gd name="connsiteX69" fmla="*/ 2337134 w 2963927"/>
              <a:gd name="connsiteY69" fmla="*/ 900332 h 1364566"/>
              <a:gd name="connsiteX70" fmla="*/ 2421540 w 2963927"/>
              <a:gd name="connsiteY70" fmla="*/ 886265 h 1364566"/>
              <a:gd name="connsiteX71" fmla="*/ 2618488 w 2963927"/>
              <a:gd name="connsiteY71" fmla="*/ 914400 h 1364566"/>
              <a:gd name="connsiteX72" fmla="*/ 2688826 w 2963927"/>
              <a:gd name="connsiteY72" fmla="*/ 928468 h 1364566"/>
              <a:gd name="connsiteX73" fmla="*/ 2745097 w 2963927"/>
              <a:gd name="connsiteY73" fmla="*/ 956603 h 1364566"/>
              <a:gd name="connsiteX74" fmla="*/ 2857638 w 2963927"/>
              <a:gd name="connsiteY74" fmla="*/ 984739 h 1364566"/>
              <a:gd name="connsiteX75" fmla="*/ 2885774 w 2963927"/>
              <a:gd name="connsiteY75" fmla="*/ 872197 h 1364566"/>
              <a:gd name="connsiteX76" fmla="*/ 2871706 w 2963927"/>
              <a:gd name="connsiteY76" fmla="*/ 998806 h 136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963927" h="1364566">
                <a:moveTo>
                  <a:pt x="2871706" y="998806"/>
                </a:moveTo>
                <a:cubicBezTo>
                  <a:pt x="2864672" y="1005840"/>
                  <a:pt x="2833158" y="942169"/>
                  <a:pt x="2843571" y="914400"/>
                </a:cubicBezTo>
                <a:cubicBezTo>
                  <a:pt x="2852438" y="890756"/>
                  <a:pt x="2894736" y="902699"/>
                  <a:pt x="2913909" y="886265"/>
                </a:cubicBezTo>
                <a:cubicBezTo>
                  <a:pt x="2929831" y="872617"/>
                  <a:pt x="2932666" y="848751"/>
                  <a:pt x="2942045" y="829994"/>
                </a:cubicBezTo>
                <a:cubicBezTo>
                  <a:pt x="2962607" y="747741"/>
                  <a:pt x="2978742" y="708887"/>
                  <a:pt x="2942045" y="604911"/>
                </a:cubicBezTo>
                <a:cubicBezTo>
                  <a:pt x="2931009" y="573643"/>
                  <a:pt x="2895152" y="558018"/>
                  <a:pt x="2871706" y="534572"/>
                </a:cubicBezTo>
                <a:cubicBezTo>
                  <a:pt x="2852949" y="515815"/>
                  <a:pt x="2836656" y="494218"/>
                  <a:pt x="2815435" y="478302"/>
                </a:cubicBezTo>
                <a:cubicBezTo>
                  <a:pt x="2692283" y="385937"/>
                  <a:pt x="2736052" y="427052"/>
                  <a:pt x="2674758" y="365760"/>
                </a:cubicBezTo>
                <a:cubicBezTo>
                  <a:pt x="2654514" y="315149"/>
                  <a:pt x="2641208" y="291071"/>
                  <a:pt x="2632555" y="239151"/>
                </a:cubicBezTo>
                <a:cubicBezTo>
                  <a:pt x="2626340" y="201859"/>
                  <a:pt x="2629351" y="162821"/>
                  <a:pt x="2618488" y="126609"/>
                </a:cubicBezTo>
                <a:cubicBezTo>
                  <a:pt x="2614677" y="113905"/>
                  <a:pt x="2598843" y="108663"/>
                  <a:pt x="2590352" y="98474"/>
                </a:cubicBezTo>
                <a:cubicBezTo>
                  <a:pt x="2500112" y="-9813"/>
                  <a:pt x="2595360" y="89414"/>
                  <a:pt x="2505946" y="0"/>
                </a:cubicBezTo>
                <a:cubicBezTo>
                  <a:pt x="2491878" y="4689"/>
                  <a:pt x="2476761" y="6967"/>
                  <a:pt x="2463743" y="14068"/>
                </a:cubicBezTo>
                <a:cubicBezTo>
                  <a:pt x="2424907" y="35251"/>
                  <a:pt x="2393170" y="70417"/>
                  <a:pt x="2351202" y="84406"/>
                </a:cubicBezTo>
                <a:lnTo>
                  <a:pt x="2266795" y="112542"/>
                </a:lnTo>
                <a:cubicBezTo>
                  <a:pt x="2224592" y="103163"/>
                  <a:pt x="2183323" y="87282"/>
                  <a:pt x="2140186" y="84406"/>
                </a:cubicBezTo>
                <a:cubicBezTo>
                  <a:pt x="2098922" y="81655"/>
                  <a:pt x="2052807" y="99465"/>
                  <a:pt x="2013577" y="112542"/>
                </a:cubicBezTo>
                <a:cubicBezTo>
                  <a:pt x="2002841" y="130435"/>
                  <a:pt x="1972134" y="194503"/>
                  <a:pt x="1943238" y="211015"/>
                </a:cubicBezTo>
                <a:cubicBezTo>
                  <a:pt x="1921313" y="223544"/>
                  <a:pt x="1895976" y="228895"/>
                  <a:pt x="1872900" y="239151"/>
                </a:cubicBezTo>
                <a:cubicBezTo>
                  <a:pt x="1853737" y="247668"/>
                  <a:pt x="1836100" y="259498"/>
                  <a:pt x="1816629" y="267286"/>
                </a:cubicBezTo>
                <a:cubicBezTo>
                  <a:pt x="1789093" y="278300"/>
                  <a:pt x="1732223" y="295422"/>
                  <a:pt x="1732223" y="295422"/>
                </a:cubicBezTo>
                <a:cubicBezTo>
                  <a:pt x="1713466" y="290733"/>
                  <a:pt x="1695168" y="279219"/>
                  <a:pt x="1675952" y="281354"/>
                </a:cubicBezTo>
                <a:cubicBezTo>
                  <a:pt x="1574463" y="292630"/>
                  <a:pt x="1615038" y="315589"/>
                  <a:pt x="1591546" y="393895"/>
                </a:cubicBezTo>
                <a:cubicBezTo>
                  <a:pt x="1585520" y="413981"/>
                  <a:pt x="1575044" y="432717"/>
                  <a:pt x="1563411" y="450166"/>
                </a:cubicBezTo>
                <a:cubicBezTo>
                  <a:pt x="1556054" y="461202"/>
                  <a:pt x="1545632" y="470016"/>
                  <a:pt x="1535275" y="478302"/>
                </a:cubicBezTo>
                <a:cubicBezTo>
                  <a:pt x="1502136" y="504813"/>
                  <a:pt x="1475309" y="515318"/>
                  <a:pt x="1436802" y="534572"/>
                </a:cubicBezTo>
                <a:cubicBezTo>
                  <a:pt x="1378231" y="529691"/>
                  <a:pt x="1253640" y="523951"/>
                  <a:pt x="1183583" y="506437"/>
                </a:cubicBezTo>
                <a:cubicBezTo>
                  <a:pt x="1154811" y="499244"/>
                  <a:pt x="1127312" y="487680"/>
                  <a:pt x="1099177" y="478302"/>
                </a:cubicBezTo>
                <a:lnTo>
                  <a:pt x="1014771" y="450166"/>
                </a:lnTo>
                <a:cubicBezTo>
                  <a:pt x="1000703" y="445477"/>
                  <a:pt x="987378" y="436840"/>
                  <a:pt x="972568" y="436099"/>
                </a:cubicBezTo>
                <a:lnTo>
                  <a:pt x="691214" y="422031"/>
                </a:lnTo>
                <a:cubicBezTo>
                  <a:pt x="663079" y="417342"/>
                  <a:pt x="635259" y="405931"/>
                  <a:pt x="606808" y="407963"/>
                </a:cubicBezTo>
                <a:cubicBezTo>
                  <a:pt x="561849" y="411174"/>
                  <a:pt x="457050" y="448504"/>
                  <a:pt x="409860" y="464234"/>
                </a:cubicBezTo>
                <a:cubicBezTo>
                  <a:pt x="395792" y="468923"/>
                  <a:pt x="382284" y="475864"/>
                  <a:pt x="367657" y="478302"/>
                </a:cubicBezTo>
                <a:cubicBezTo>
                  <a:pt x="245959" y="498584"/>
                  <a:pt x="311554" y="488831"/>
                  <a:pt x="170709" y="506437"/>
                </a:cubicBezTo>
                <a:cubicBezTo>
                  <a:pt x="140111" y="516636"/>
                  <a:pt x="81716" y="535184"/>
                  <a:pt x="58168" y="548640"/>
                </a:cubicBezTo>
                <a:cubicBezTo>
                  <a:pt x="46652" y="555220"/>
                  <a:pt x="39411" y="567397"/>
                  <a:pt x="30032" y="576775"/>
                </a:cubicBezTo>
                <a:cubicBezTo>
                  <a:pt x="25343" y="600221"/>
                  <a:pt x="21152" y="623773"/>
                  <a:pt x="15965" y="647114"/>
                </a:cubicBezTo>
                <a:cubicBezTo>
                  <a:pt x="11771" y="665988"/>
                  <a:pt x="-5719" y="685614"/>
                  <a:pt x="1897" y="703385"/>
                </a:cubicBezTo>
                <a:cubicBezTo>
                  <a:pt x="11133" y="724935"/>
                  <a:pt x="37811" y="733956"/>
                  <a:pt x="58168" y="745588"/>
                </a:cubicBezTo>
                <a:cubicBezTo>
                  <a:pt x="89470" y="763475"/>
                  <a:pt x="158764" y="767220"/>
                  <a:pt x="184777" y="773723"/>
                </a:cubicBezTo>
                <a:cubicBezTo>
                  <a:pt x="242320" y="788109"/>
                  <a:pt x="296046" y="815608"/>
                  <a:pt x="353589" y="829994"/>
                </a:cubicBezTo>
                <a:cubicBezTo>
                  <a:pt x="424246" y="847659"/>
                  <a:pt x="391518" y="837948"/>
                  <a:pt x="452063" y="858129"/>
                </a:cubicBezTo>
                <a:cubicBezTo>
                  <a:pt x="612586" y="1018652"/>
                  <a:pt x="414926" y="815687"/>
                  <a:pt x="550537" y="970671"/>
                </a:cubicBezTo>
                <a:cubicBezTo>
                  <a:pt x="568005" y="990634"/>
                  <a:pt x="588051" y="1008185"/>
                  <a:pt x="606808" y="1026942"/>
                </a:cubicBezTo>
                <a:cubicBezTo>
                  <a:pt x="611497" y="1045699"/>
                  <a:pt x="616824" y="1064307"/>
                  <a:pt x="620875" y="1083212"/>
                </a:cubicBezTo>
                <a:cubicBezTo>
                  <a:pt x="630895" y="1129972"/>
                  <a:pt x="637413" y="1177496"/>
                  <a:pt x="649011" y="1223889"/>
                </a:cubicBezTo>
                <a:cubicBezTo>
                  <a:pt x="653700" y="1242646"/>
                  <a:pt x="652353" y="1264073"/>
                  <a:pt x="663078" y="1280160"/>
                </a:cubicBezTo>
                <a:cubicBezTo>
                  <a:pt x="672457" y="1294228"/>
                  <a:pt x="688632" y="1305357"/>
                  <a:pt x="705282" y="1308295"/>
                </a:cubicBezTo>
                <a:cubicBezTo>
                  <a:pt x="770097" y="1319733"/>
                  <a:pt x="836580" y="1317674"/>
                  <a:pt x="902229" y="1322363"/>
                </a:cubicBezTo>
                <a:cubicBezTo>
                  <a:pt x="930364" y="1327052"/>
                  <a:pt x="958963" y="1329513"/>
                  <a:pt x="986635" y="1336431"/>
                </a:cubicBezTo>
                <a:cubicBezTo>
                  <a:pt x="1015407" y="1343624"/>
                  <a:pt x="1071042" y="1364566"/>
                  <a:pt x="1071042" y="1364566"/>
                </a:cubicBezTo>
                <a:cubicBezTo>
                  <a:pt x="1080420" y="1350498"/>
                  <a:pt x="1096786" y="1339100"/>
                  <a:pt x="1099177" y="1322363"/>
                </a:cubicBezTo>
                <a:cubicBezTo>
                  <a:pt x="1101911" y="1303223"/>
                  <a:pt x="1087507" y="1285277"/>
                  <a:pt x="1085109" y="1266092"/>
                </a:cubicBezTo>
                <a:cubicBezTo>
                  <a:pt x="1078105" y="1210062"/>
                  <a:pt x="1075731" y="1153551"/>
                  <a:pt x="1071042" y="1097280"/>
                </a:cubicBezTo>
                <a:cubicBezTo>
                  <a:pt x="1085110" y="1031631"/>
                  <a:pt x="1078702" y="957904"/>
                  <a:pt x="1113245" y="900332"/>
                </a:cubicBezTo>
                <a:cubicBezTo>
                  <a:pt x="1127920" y="875873"/>
                  <a:pt x="1197651" y="886265"/>
                  <a:pt x="1197651" y="886265"/>
                </a:cubicBezTo>
                <a:cubicBezTo>
                  <a:pt x="1195689" y="888227"/>
                  <a:pt x="1136513" y="959986"/>
                  <a:pt x="1113245" y="942535"/>
                </a:cubicBezTo>
                <a:cubicBezTo>
                  <a:pt x="1097778" y="930935"/>
                  <a:pt x="1103866" y="905022"/>
                  <a:pt x="1099177" y="886265"/>
                </a:cubicBezTo>
                <a:cubicBezTo>
                  <a:pt x="1117934" y="867508"/>
                  <a:pt x="1132954" y="844053"/>
                  <a:pt x="1155448" y="829994"/>
                </a:cubicBezTo>
                <a:cubicBezTo>
                  <a:pt x="1171843" y="819747"/>
                  <a:pt x="1193376" y="822040"/>
                  <a:pt x="1211718" y="815926"/>
                </a:cubicBezTo>
                <a:cubicBezTo>
                  <a:pt x="1250431" y="803022"/>
                  <a:pt x="1284757" y="783599"/>
                  <a:pt x="1324260" y="773723"/>
                </a:cubicBezTo>
                <a:cubicBezTo>
                  <a:pt x="1347456" y="767924"/>
                  <a:pt x="1371152" y="764344"/>
                  <a:pt x="1394598" y="759655"/>
                </a:cubicBezTo>
                <a:cubicBezTo>
                  <a:pt x="1724419" y="803632"/>
                  <a:pt x="1513177" y="752194"/>
                  <a:pt x="1661885" y="815926"/>
                </a:cubicBezTo>
                <a:cubicBezTo>
                  <a:pt x="1714401" y="838433"/>
                  <a:pt x="1704375" y="820807"/>
                  <a:pt x="1760358" y="858129"/>
                </a:cubicBezTo>
                <a:cubicBezTo>
                  <a:pt x="1813614" y="893633"/>
                  <a:pt x="1808954" y="966832"/>
                  <a:pt x="1872900" y="998806"/>
                </a:cubicBezTo>
                <a:lnTo>
                  <a:pt x="1929171" y="1026942"/>
                </a:lnTo>
                <a:cubicBezTo>
                  <a:pt x="2013577" y="1022253"/>
                  <a:pt x="2098563" y="1023808"/>
                  <a:pt x="2182389" y="1012874"/>
                </a:cubicBezTo>
                <a:cubicBezTo>
                  <a:pt x="2207429" y="1009608"/>
                  <a:pt x="2232305" y="999592"/>
                  <a:pt x="2252728" y="984739"/>
                </a:cubicBezTo>
                <a:cubicBezTo>
                  <a:pt x="2284907" y="961336"/>
                  <a:pt x="2297886" y="906873"/>
                  <a:pt x="2337134" y="900332"/>
                </a:cubicBezTo>
                <a:lnTo>
                  <a:pt x="2421540" y="886265"/>
                </a:lnTo>
                <a:lnTo>
                  <a:pt x="2618488" y="914400"/>
                </a:lnTo>
                <a:cubicBezTo>
                  <a:pt x="2642106" y="918129"/>
                  <a:pt x="2666143" y="920907"/>
                  <a:pt x="2688826" y="928468"/>
                </a:cubicBezTo>
                <a:cubicBezTo>
                  <a:pt x="2708721" y="935100"/>
                  <a:pt x="2725202" y="949971"/>
                  <a:pt x="2745097" y="956603"/>
                </a:cubicBezTo>
                <a:cubicBezTo>
                  <a:pt x="2781781" y="968831"/>
                  <a:pt x="2857638" y="984739"/>
                  <a:pt x="2857638" y="984739"/>
                </a:cubicBezTo>
                <a:cubicBezTo>
                  <a:pt x="2867017" y="947225"/>
                  <a:pt x="2903067" y="837611"/>
                  <a:pt x="2885774" y="872197"/>
                </a:cubicBezTo>
                <a:cubicBezTo>
                  <a:pt x="2853444" y="936856"/>
                  <a:pt x="2878740" y="991772"/>
                  <a:pt x="2871706" y="998806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Черниговское княжество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335866" y="4452658"/>
            <a:ext cx="1593798" cy="2074752"/>
          </a:xfrm>
          <a:custGeom>
            <a:avLst/>
            <a:gdLst>
              <a:gd name="connsiteX0" fmla="*/ 802410 w 1564457"/>
              <a:gd name="connsiteY0" fmla="*/ 168813 h 2053884"/>
              <a:gd name="connsiteX1" fmla="*/ 718004 w 1564457"/>
              <a:gd name="connsiteY1" fmla="*/ 154745 h 2053884"/>
              <a:gd name="connsiteX2" fmla="*/ 661734 w 1564457"/>
              <a:gd name="connsiteY2" fmla="*/ 112542 h 2053884"/>
              <a:gd name="connsiteX3" fmla="*/ 605463 w 1564457"/>
              <a:gd name="connsiteY3" fmla="*/ 84407 h 2053884"/>
              <a:gd name="connsiteX4" fmla="*/ 506989 w 1564457"/>
              <a:gd name="connsiteY4" fmla="*/ 28136 h 2053884"/>
              <a:gd name="connsiteX5" fmla="*/ 408515 w 1564457"/>
              <a:gd name="connsiteY5" fmla="*/ 0 h 2053884"/>
              <a:gd name="connsiteX6" fmla="*/ 366312 w 1564457"/>
              <a:gd name="connsiteY6" fmla="*/ 98474 h 2053884"/>
              <a:gd name="connsiteX7" fmla="*/ 380380 w 1564457"/>
              <a:gd name="connsiteY7" fmla="*/ 154745 h 2053884"/>
              <a:gd name="connsiteX8" fmla="*/ 366312 w 1564457"/>
              <a:gd name="connsiteY8" fmla="*/ 267287 h 2053884"/>
              <a:gd name="connsiteX9" fmla="*/ 352244 w 1564457"/>
              <a:gd name="connsiteY9" fmla="*/ 337625 h 2053884"/>
              <a:gd name="connsiteX10" fmla="*/ 380380 w 1564457"/>
              <a:gd name="connsiteY10" fmla="*/ 562708 h 2053884"/>
              <a:gd name="connsiteX11" fmla="*/ 352244 w 1564457"/>
              <a:gd name="connsiteY11" fmla="*/ 703385 h 2053884"/>
              <a:gd name="connsiteX12" fmla="*/ 295974 w 1564457"/>
              <a:gd name="connsiteY12" fmla="*/ 759656 h 2053884"/>
              <a:gd name="connsiteX13" fmla="*/ 281906 w 1564457"/>
              <a:gd name="connsiteY13" fmla="*/ 900333 h 2053884"/>
              <a:gd name="connsiteX14" fmla="*/ 295974 w 1564457"/>
              <a:gd name="connsiteY14" fmla="*/ 1083213 h 2053884"/>
              <a:gd name="connsiteX15" fmla="*/ 310041 w 1564457"/>
              <a:gd name="connsiteY15" fmla="*/ 1153551 h 2053884"/>
              <a:gd name="connsiteX16" fmla="*/ 281906 w 1564457"/>
              <a:gd name="connsiteY16" fmla="*/ 1237957 h 2053884"/>
              <a:gd name="connsiteX17" fmla="*/ 197500 w 1564457"/>
              <a:gd name="connsiteY17" fmla="*/ 1350499 h 2053884"/>
              <a:gd name="connsiteX18" fmla="*/ 169364 w 1564457"/>
              <a:gd name="connsiteY18" fmla="*/ 1392702 h 2053884"/>
              <a:gd name="connsiteX19" fmla="*/ 113094 w 1564457"/>
              <a:gd name="connsiteY19" fmla="*/ 1448973 h 2053884"/>
              <a:gd name="connsiteX20" fmla="*/ 56823 w 1564457"/>
              <a:gd name="connsiteY20" fmla="*/ 1477108 h 2053884"/>
              <a:gd name="connsiteX21" fmla="*/ 552 w 1564457"/>
              <a:gd name="connsiteY21" fmla="*/ 1575582 h 2053884"/>
              <a:gd name="connsiteX22" fmla="*/ 56823 w 1564457"/>
              <a:gd name="connsiteY22" fmla="*/ 1645920 h 2053884"/>
              <a:gd name="connsiteX23" fmla="*/ 99026 w 1564457"/>
              <a:gd name="connsiteY23" fmla="*/ 1659988 h 2053884"/>
              <a:gd name="connsiteX24" fmla="*/ 141229 w 1564457"/>
              <a:gd name="connsiteY24" fmla="*/ 1688124 h 2053884"/>
              <a:gd name="connsiteX25" fmla="*/ 211567 w 1564457"/>
              <a:gd name="connsiteY25" fmla="*/ 1702191 h 2053884"/>
              <a:gd name="connsiteX26" fmla="*/ 253770 w 1564457"/>
              <a:gd name="connsiteY26" fmla="*/ 1730327 h 2053884"/>
              <a:gd name="connsiteX27" fmla="*/ 310041 w 1564457"/>
              <a:gd name="connsiteY27" fmla="*/ 1744394 h 2053884"/>
              <a:gd name="connsiteX28" fmla="*/ 352244 w 1564457"/>
              <a:gd name="connsiteY28" fmla="*/ 1758462 h 2053884"/>
              <a:gd name="connsiteX29" fmla="*/ 492921 w 1564457"/>
              <a:gd name="connsiteY29" fmla="*/ 1814733 h 2053884"/>
              <a:gd name="connsiteX30" fmla="*/ 605463 w 1564457"/>
              <a:gd name="connsiteY30" fmla="*/ 1842868 h 2053884"/>
              <a:gd name="connsiteX31" fmla="*/ 661734 w 1564457"/>
              <a:gd name="connsiteY31" fmla="*/ 1856936 h 2053884"/>
              <a:gd name="connsiteX32" fmla="*/ 732072 w 1564457"/>
              <a:gd name="connsiteY32" fmla="*/ 1913207 h 2053884"/>
              <a:gd name="connsiteX33" fmla="*/ 774275 w 1564457"/>
              <a:gd name="connsiteY33" fmla="*/ 1969477 h 2053884"/>
              <a:gd name="connsiteX34" fmla="*/ 816478 w 1564457"/>
              <a:gd name="connsiteY34" fmla="*/ 1997613 h 2053884"/>
              <a:gd name="connsiteX35" fmla="*/ 886817 w 1564457"/>
              <a:gd name="connsiteY35" fmla="*/ 2053884 h 2053884"/>
              <a:gd name="connsiteX36" fmla="*/ 1027494 w 1564457"/>
              <a:gd name="connsiteY36" fmla="*/ 2025748 h 2053884"/>
              <a:gd name="connsiteX37" fmla="*/ 1083764 w 1564457"/>
              <a:gd name="connsiteY37" fmla="*/ 1983545 h 2053884"/>
              <a:gd name="connsiteX38" fmla="*/ 1140035 w 1564457"/>
              <a:gd name="connsiteY38" fmla="*/ 1969477 h 2053884"/>
              <a:gd name="connsiteX39" fmla="*/ 1196306 w 1564457"/>
              <a:gd name="connsiteY39" fmla="*/ 1941342 h 2053884"/>
              <a:gd name="connsiteX40" fmla="*/ 1252577 w 1564457"/>
              <a:gd name="connsiteY40" fmla="*/ 1927274 h 2053884"/>
              <a:gd name="connsiteX41" fmla="*/ 1294780 w 1564457"/>
              <a:gd name="connsiteY41" fmla="*/ 1913207 h 2053884"/>
              <a:gd name="connsiteX42" fmla="*/ 1379186 w 1564457"/>
              <a:gd name="connsiteY42" fmla="*/ 1842868 h 2053884"/>
              <a:gd name="connsiteX43" fmla="*/ 1435457 w 1564457"/>
              <a:gd name="connsiteY43" fmla="*/ 1828800 h 2053884"/>
              <a:gd name="connsiteX44" fmla="*/ 1407321 w 1564457"/>
              <a:gd name="connsiteY44" fmla="*/ 1744394 h 2053884"/>
              <a:gd name="connsiteX45" fmla="*/ 1379186 w 1564457"/>
              <a:gd name="connsiteY45" fmla="*/ 1631853 h 2053884"/>
              <a:gd name="connsiteX46" fmla="*/ 1393254 w 1564457"/>
              <a:gd name="connsiteY46" fmla="*/ 1448973 h 2053884"/>
              <a:gd name="connsiteX47" fmla="*/ 1421389 w 1564457"/>
              <a:gd name="connsiteY47" fmla="*/ 1420837 h 2053884"/>
              <a:gd name="connsiteX48" fmla="*/ 1505795 w 1564457"/>
              <a:gd name="connsiteY48" fmla="*/ 1308296 h 2053884"/>
              <a:gd name="connsiteX49" fmla="*/ 1533930 w 1564457"/>
              <a:gd name="connsiteY49" fmla="*/ 1280160 h 2053884"/>
              <a:gd name="connsiteX50" fmla="*/ 1562066 w 1564457"/>
              <a:gd name="connsiteY50" fmla="*/ 1223890 h 2053884"/>
              <a:gd name="connsiteX51" fmla="*/ 1505795 w 1564457"/>
              <a:gd name="connsiteY51" fmla="*/ 1097280 h 2053884"/>
              <a:gd name="connsiteX52" fmla="*/ 1435457 w 1564457"/>
              <a:gd name="connsiteY52" fmla="*/ 1069145 h 2053884"/>
              <a:gd name="connsiteX53" fmla="*/ 1407321 w 1564457"/>
              <a:gd name="connsiteY53" fmla="*/ 1041010 h 2053884"/>
              <a:gd name="connsiteX54" fmla="*/ 1463592 w 1564457"/>
              <a:gd name="connsiteY54" fmla="*/ 970671 h 2053884"/>
              <a:gd name="connsiteX55" fmla="*/ 1505795 w 1564457"/>
              <a:gd name="connsiteY55" fmla="*/ 942536 h 2053884"/>
              <a:gd name="connsiteX56" fmla="*/ 1547998 w 1564457"/>
              <a:gd name="connsiteY56" fmla="*/ 886265 h 2053884"/>
              <a:gd name="connsiteX57" fmla="*/ 1562066 w 1564457"/>
              <a:gd name="connsiteY57" fmla="*/ 829994 h 2053884"/>
              <a:gd name="connsiteX58" fmla="*/ 1351050 w 1564457"/>
              <a:gd name="connsiteY58" fmla="*/ 745588 h 2053884"/>
              <a:gd name="connsiteX59" fmla="*/ 1238509 w 1564457"/>
              <a:gd name="connsiteY59" fmla="*/ 689317 h 2053884"/>
              <a:gd name="connsiteX60" fmla="*/ 1168170 w 1564457"/>
              <a:gd name="connsiteY60" fmla="*/ 661182 h 2053884"/>
              <a:gd name="connsiteX61" fmla="*/ 1083764 w 1564457"/>
              <a:gd name="connsiteY61" fmla="*/ 604911 h 2053884"/>
              <a:gd name="connsiteX62" fmla="*/ 1069697 w 1564457"/>
              <a:gd name="connsiteY62" fmla="*/ 534573 h 2053884"/>
              <a:gd name="connsiteX63" fmla="*/ 1055629 w 1564457"/>
              <a:gd name="connsiteY63" fmla="*/ 393896 h 2053884"/>
              <a:gd name="connsiteX64" fmla="*/ 971223 w 1564457"/>
              <a:gd name="connsiteY64" fmla="*/ 323557 h 2053884"/>
              <a:gd name="connsiteX65" fmla="*/ 900884 w 1564457"/>
              <a:gd name="connsiteY65" fmla="*/ 253219 h 2053884"/>
              <a:gd name="connsiteX66" fmla="*/ 844614 w 1564457"/>
              <a:gd name="connsiteY66" fmla="*/ 225084 h 2053884"/>
              <a:gd name="connsiteX67" fmla="*/ 816478 w 1564457"/>
              <a:gd name="connsiteY67" fmla="*/ 196948 h 2053884"/>
              <a:gd name="connsiteX68" fmla="*/ 802410 w 1564457"/>
              <a:gd name="connsiteY68" fmla="*/ 168813 h 2053884"/>
              <a:gd name="connsiteX0" fmla="*/ 802410 w 1564457"/>
              <a:gd name="connsiteY0" fmla="*/ 168813 h 2053884"/>
              <a:gd name="connsiteX1" fmla="*/ 718004 w 1564457"/>
              <a:gd name="connsiteY1" fmla="*/ 154745 h 2053884"/>
              <a:gd name="connsiteX2" fmla="*/ 661734 w 1564457"/>
              <a:gd name="connsiteY2" fmla="*/ 112542 h 2053884"/>
              <a:gd name="connsiteX3" fmla="*/ 605463 w 1564457"/>
              <a:gd name="connsiteY3" fmla="*/ 84407 h 2053884"/>
              <a:gd name="connsiteX4" fmla="*/ 506989 w 1564457"/>
              <a:gd name="connsiteY4" fmla="*/ 28136 h 2053884"/>
              <a:gd name="connsiteX5" fmla="*/ 408515 w 1564457"/>
              <a:gd name="connsiteY5" fmla="*/ 0 h 2053884"/>
              <a:gd name="connsiteX6" fmla="*/ 253770 w 1564457"/>
              <a:gd name="connsiteY6" fmla="*/ 98474 h 2053884"/>
              <a:gd name="connsiteX7" fmla="*/ 380380 w 1564457"/>
              <a:gd name="connsiteY7" fmla="*/ 154745 h 2053884"/>
              <a:gd name="connsiteX8" fmla="*/ 366312 w 1564457"/>
              <a:gd name="connsiteY8" fmla="*/ 267287 h 2053884"/>
              <a:gd name="connsiteX9" fmla="*/ 352244 w 1564457"/>
              <a:gd name="connsiteY9" fmla="*/ 337625 h 2053884"/>
              <a:gd name="connsiteX10" fmla="*/ 380380 w 1564457"/>
              <a:gd name="connsiteY10" fmla="*/ 562708 h 2053884"/>
              <a:gd name="connsiteX11" fmla="*/ 352244 w 1564457"/>
              <a:gd name="connsiteY11" fmla="*/ 703385 h 2053884"/>
              <a:gd name="connsiteX12" fmla="*/ 295974 w 1564457"/>
              <a:gd name="connsiteY12" fmla="*/ 759656 h 2053884"/>
              <a:gd name="connsiteX13" fmla="*/ 281906 w 1564457"/>
              <a:gd name="connsiteY13" fmla="*/ 900333 h 2053884"/>
              <a:gd name="connsiteX14" fmla="*/ 295974 w 1564457"/>
              <a:gd name="connsiteY14" fmla="*/ 1083213 h 2053884"/>
              <a:gd name="connsiteX15" fmla="*/ 310041 w 1564457"/>
              <a:gd name="connsiteY15" fmla="*/ 1153551 h 2053884"/>
              <a:gd name="connsiteX16" fmla="*/ 281906 w 1564457"/>
              <a:gd name="connsiteY16" fmla="*/ 1237957 h 2053884"/>
              <a:gd name="connsiteX17" fmla="*/ 197500 w 1564457"/>
              <a:gd name="connsiteY17" fmla="*/ 1350499 h 2053884"/>
              <a:gd name="connsiteX18" fmla="*/ 169364 w 1564457"/>
              <a:gd name="connsiteY18" fmla="*/ 1392702 h 2053884"/>
              <a:gd name="connsiteX19" fmla="*/ 113094 w 1564457"/>
              <a:gd name="connsiteY19" fmla="*/ 1448973 h 2053884"/>
              <a:gd name="connsiteX20" fmla="*/ 56823 w 1564457"/>
              <a:gd name="connsiteY20" fmla="*/ 1477108 h 2053884"/>
              <a:gd name="connsiteX21" fmla="*/ 552 w 1564457"/>
              <a:gd name="connsiteY21" fmla="*/ 1575582 h 2053884"/>
              <a:gd name="connsiteX22" fmla="*/ 56823 w 1564457"/>
              <a:gd name="connsiteY22" fmla="*/ 1645920 h 2053884"/>
              <a:gd name="connsiteX23" fmla="*/ 99026 w 1564457"/>
              <a:gd name="connsiteY23" fmla="*/ 1659988 h 2053884"/>
              <a:gd name="connsiteX24" fmla="*/ 141229 w 1564457"/>
              <a:gd name="connsiteY24" fmla="*/ 1688124 h 2053884"/>
              <a:gd name="connsiteX25" fmla="*/ 211567 w 1564457"/>
              <a:gd name="connsiteY25" fmla="*/ 1702191 h 2053884"/>
              <a:gd name="connsiteX26" fmla="*/ 253770 w 1564457"/>
              <a:gd name="connsiteY26" fmla="*/ 1730327 h 2053884"/>
              <a:gd name="connsiteX27" fmla="*/ 310041 w 1564457"/>
              <a:gd name="connsiteY27" fmla="*/ 1744394 h 2053884"/>
              <a:gd name="connsiteX28" fmla="*/ 352244 w 1564457"/>
              <a:gd name="connsiteY28" fmla="*/ 1758462 h 2053884"/>
              <a:gd name="connsiteX29" fmla="*/ 492921 w 1564457"/>
              <a:gd name="connsiteY29" fmla="*/ 1814733 h 2053884"/>
              <a:gd name="connsiteX30" fmla="*/ 605463 w 1564457"/>
              <a:gd name="connsiteY30" fmla="*/ 1842868 h 2053884"/>
              <a:gd name="connsiteX31" fmla="*/ 661734 w 1564457"/>
              <a:gd name="connsiteY31" fmla="*/ 1856936 h 2053884"/>
              <a:gd name="connsiteX32" fmla="*/ 732072 w 1564457"/>
              <a:gd name="connsiteY32" fmla="*/ 1913207 h 2053884"/>
              <a:gd name="connsiteX33" fmla="*/ 774275 w 1564457"/>
              <a:gd name="connsiteY33" fmla="*/ 1969477 h 2053884"/>
              <a:gd name="connsiteX34" fmla="*/ 816478 w 1564457"/>
              <a:gd name="connsiteY34" fmla="*/ 1997613 h 2053884"/>
              <a:gd name="connsiteX35" fmla="*/ 886817 w 1564457"/>
              <a:gd name="connsiteY35" fmla="*/ 2053884 h 2053884"/>
              <a:gd name="connsiteX36" fmla="*/ 1027494 w 1564457"/>
              <a:gd name="connsiteY36" fmla="*/ 2025748 h 2053884"/>
              <a:gd name="connsiteX37" fmla="*/ 1083764 w 1564457"/>
              <a:gd name="connsiteY37" fmla="*/ 1983545 h 2053884"/>
              <a:gd name="connsiteX38" fmla="*/ 1140035 w 1564457"/>
              <a:gd name="connsiteY38" fmla="*/ 1969477 h 2053884"/>
              <a:gd name="connsiteX39" fmla="*/ 1196306 w 1564457"/>
              <a:gd name="connsiteY39" fmla="*/ 1941342 h 2053884"/>
              <a:gd name="connsiteX40" fmla="*/ 1252577 w 1564457"/>
              <a:gd name="connsiteY40" fmla="*/ 1927274 h 2053884"/>
              <a:gd name="connsiteX41" fmla="*/ 1294780 w 1564457"/>
              <a:gd name="connsiteY41" fmla="*/ 1913207 h 2053884"/>
              <a:gd name="connsiteX42" fmla="*/ 1379186 w 1564457"/>
              <a:gd name="connsiteY42" fmla="*/ 1842868 h 2053884"/>
              <a:gd name="connsiteX43" fmla="*/ 1435457 w 1564457"/>
              <a:gd name="connsiteY43" fmla="*/ 1828800 h 2053884"/>
              <a:gd name="connsiteX44" fmla="*/ 1407321 w 1564457"/>
              <a:gd name="connsiteY44" fmla="*/ 1744394 h 2053884"/>
              <a:gd name="connsiteX45" fmla="*/ 1379186 w 1564457"/>
              <a:gd name="connsiteY45" fmla="*/ 1631853 h 2053884"/>
              <a:gd name="connsiteX46" fmla="*/ 1393254 w 1564457"/>
              <a:gd name="connsiteY46" fmla="*/ 1448973 h 2053884"/>
              <a:gd name="connsiteX47" fmla="*/ 1421389 w 1564457"/>
              <a:gd name="connsiteY47" fmla="*/ 1420837 h 2053884"/>
              <a:gd name="connsiteX48" fmla="*/ 1505795 w 1564457"/>
              <a:gd name="connsiteY48" fmla="*/ 1308296 h 2053884"/>
              <a:gd name="connsiteX49" fmla="*/ 1533930 w 1564457"/>
              <a:gd name="connsiteY49" fmla="*/ 1280160 h 2053884"/>
              <a:gd name="connsiteX50" fmla="*/ 1562066 w 1564457"/>
              <a:gd name="connsiteY50" fmla="*/ 1223890 h 2053884"/>
              <a:gd name="connsiteX51" fmla="*/ 1505795 w 1564457"/>
              <a:gd name="connsiteY51" fmla="*/ 1097280 h 2053884"/>
              <a:gd name="connsiteX52" fmla="*/ 1435457 w 1564457"/>
              <a:gd name="connsiteY52" fmla="*/ 1069145 h 2053884"/>
              <a:gd name="connsiteX53" fmla="*/ 1407321 w 1564457"/>
              <a:gd name="connsiteY53" fmla="*/ 1041010 h 2053884"/>
              <a:gd name="connsiteX54" fmla="*/ 1463592 w 1564457"/>
              <a:gd name="connsiteY54" fmla="*/ 970671 h 2053884"/>
              <a:gd name="connsiteX55" fmla="*/ 1505795 w 1564457"/>
              <a:gd name="connsiteY55" fmla="*/ 942536 h 2053884"/>
              <a:gd name="connsiteX56" fmla="*/ 1547998 w 1564457"/>
              <a:gd name="connsiteY56" fmla="*/ 886265 h 2053884"/>
              <a:gd name="connsiteX57" fmla="*/ 1562066 w 1564457"/>
              <a:gd name="connsiteY57" fmla="*/ 829994 h 2053884"/>
              <a:gd name="connsiteX58" fmla="*/ 1351050 w 1564457"/>
              <a:gd name="connsiteY58" fmla="*/ 745588 h 2053884"/>
              <a:gd name="connsiteX59" fmla="*/ 1238509 w 1564457"/>
              <a:gd name="connsiteY59" fmla="*/ 689317 h 2053884"/>
              <a:gd name="connsiteX60" fmla="*/ 1168170 w 1564457"/>
              <a:gd name="connsiteY60" fmla="*/ 661182 h 2053884"/>
              <a:gd name="connsiteX61" fmla="*/ 1083764 w 1564457"/>
              <a:gd name="connsiteY61" fmla="*/ 604911 h 2053884"/>
              <a:gd name="connsiteX62" fmla="*/ 1069697 w 1564457"/>
              <a:gd name="connsiteY62" fmla="*/ 534573 h 2053884"/>
              <a:gd name="connsiteX63" fmla="*/ 1055629 w 1564457"/>
              <a:gd name="connsiteY63" fmla="*/ 393896 h 2053884"/>
              <a:gd name="connsiteX64" fmla="*/ 971223 w 1564457"/>
              <a:gd name="connsiteY64" fmla="*/ 323557 h 2053884"/>
              <a:gd name="connsiteX65" fmla="*/ 900884 w 1564457"/>
              <a:gd name="connsiteY65" fmla="*/ 253219 h 2053884"/>
              <a:gd name="connsiteX66" fmla="*/ 844614 w 1564457"/>
              <a:gd name="connsiteY66" fmla="*/ 225084 h 2053884"/>
              <a:gd name="connsiteX67" fmla="*/ 816478 w 1564457"/>
              <a:gd name="connsiteY67" fmla="*/ 196948 h 2053884"/>
              <a:gd name="connsiteX68" fmla="*/ 802410 w 1564457"/>
              <a:gd name="connsiteY68" fmla="*/ 168813 h 2053884"/>
              <a:gd name="connsiteX0" fmla="*/ 802410 w 1564457"/>
              <a:gd name="connsiteY0" fmla="*/ 175613 h 2060684"/>
              <a:gd name="connsiteX1" fmla="*/ 718004 w 1564457"/>
              <a:gd name="connsiteY1" fmla="*/ 161545 h 2060684"/>
              <a:gd name="connsiteX2" fmla="*/ 661734 w 1564457"/>
              <a:gd name="connsiteY2" fmla="*/ 119342 h 2060684"/>
              <a:gd name="connsiteX3" fmla="*/ 605463 w 1564457"/>
              <a:gd name="connsiteY3" fmla="*/ 91207 h 2060684"/>
              <a:gd name="connsiteX4" fmla="*/ 506989 w 1564457"/>
              <a:gd name="connsiteY4" fmla="*/ 34936 h 2060684"/>
              <a:gd name="connsiteX5" fmla="*/ 408515 w 1564457"/>
              <a:gd name="connsiteY5" fmla="*/ 6800 h 2060684"/>
              <a:gd name="connsiteX6" fmla="*/ 295974 w 1564457"/>
              <a:gd name="connsiteY6" fmla="*/ 6800 h 2060684"/>
              <a:gd name="connsiteX7" fmla="*/ 253770 w 1564457"/>
              <a:gd name="connsiteY7" fmla="*/ 105274 h 2060684"/>
              <a:gd name="connsiteX8" fmla="*/ 380380 w 1564457"/>
              <a:gd name="connsiteY8" fmla="*/ 161545 h 2060684"/>
              <a:gd name="connsiteX9" fmla="*/ 366312 w 1564457"/>
              <a:gd name="connsiteY9" fmla="*/ 274087 h 2060684"/>
              <a:gd name="connsiteX10" fmla="*/ 352244 w 1564457"/>
              <a:gd name="connsiteY10" fmla="*/ 344425 h 2060684"/>
              <a:gd name="connsiteX11" fmla="*/ 380380 w 1564457"/>
              <a:gd name="connsiteY11" fmla="*/ 569508 h 2060684"/>
              <a:gd name="connsiteX12" fmla="*/ 352244 w 1564457"/>
              <a:gd name="connsiteY12" fmla="*/ 710185 h 2060684"/>
              <a:gd name="connsiteX13" fmla="*/ 295974 w 1564457"/>
              <a:gd name="connsiteY13" fmla="*/ 766456 h 2060684"/>
              <a:gd name="connsiteX14" fmla="*/ 281906 w 1564457"/>
              <a:gd name="connsiteY14" fmla="*/ 907133 h 2060684"/>
              <a:gd name="connsiteX15" fmla="*/ 295974 w 1564457"/>
              <a:gd name="connsiteY15" fmla="*/ 1090013 h 2060684"/>
              <a:gd name="connsiteX16" fmla="*/ 310041 w 1564457"/>
              <a:gd name="connsiteY16" fmla="*/ 1160351 h 2060684"/>
              <a:gd name="connsiteX17" fmla="*/ 281906 w 1564457"/>
              <a:gd name="connsiteY17" fmla="*/ 1244757 h 2060684"/>
              <a:gd name="connsiteX18" fmla="*/ 197500 w 1564457"/>
              <a:gd name="connsiteY18" fmla="*/ 1357299 h 2060684"/>
              <a:gd name="connsiteX19" fmla="*/ 169364 w 1564457"/>
              <a:gd name="connsiteY19" fmla="*/ 1399502 h 2060684"/>
              <a:gd name="connsiteX20" fmla="*/ 113094 w 1564457"/>
              <a:gd name="connsiteY20" fmla="*/ 1455773 h 2060684"/>
              <a:gd name="connsiteX21" fmla="*/ 56823 w 1564457"/>
              <a:gd name="connsiteY21" fmla="*/ 1483908 h 2060684"/>
              <a:gd name="connsiteX22" fmla="*/ 552 w 1564457"/>
              <a:gd name="connsiteY22" fmla="*/ 1582382 h 2060684"/>
              <a:gd name="connsiteX23" fmla="*/ 56823 w 1564457"/>
              <a:gd name="connsiteY23" fmla="*/ 1652720 h 2060684"/>
              <a:gd name="connsiteX24" fmla="*/ 99026 w 1564457"/>
              <a:gd name="connsiteY24" fmla="*/ 1666788 h 2060684"/>
              <a:gd name="connsiteX25" fmla="*/ 141229 w 1564457"/>
              <a:gd name="connsiteY25" fmla="*/ 1694924 h 2060684"/>
              <a:gd name="connsiteX26" fmla="*/ 211567 w 1564457"/>
              <a:gd name="connsiteY26" fmla="*/ 1708991 h 2060684"/>
              <a:gd name="connsiteX27" fmla="*/ 253770 w 1564457"/>
              <a:gd name="connsiteY27" fmla="*/ 1737127 h 2060684"/>
              <a:gd name="connsiteX28" fmla="*/ 310041 w 1564457"/>
              <a:gd name="connsiteY28" fmla="*/ 1751194 h 2060684"/>
              <a:gd name="connsiteX29" fmla="*/ 352244 w 1564457"/>
              <a:gd name="connsiteY29" fmla="*/ 1765262 h 2060684"/>
              <a:gd name="connsiteX30" fmla="*/ 492921 w 1564457"/>
              <a:gd name="connsiteY30" fmla="*/ 1821533 h 2060684"/>
              <a:gd name="connsiteX31" fmla="*/ 605463 w 1564457"/>
              <a:gd name="connsiteY31" fmla="*/ 1849668 h 2060684"/>
              <a:gd name="connsiteX32" fmla="*/ 661734 w 1564457"/>
              <a:gd name="connsiteY32" fmla="*/ 1863736 h 2060684"/>
              <a:gd name="connsiteX33" fmla="*/ 732072 w 1564457"/>
              <a:gd name="connsiteY33" fmla="*/ 1920007 h 2060684"/>
              <a:gd name="connsiteX34" fmla="*/ 774275 w 1564457"/>
              <a:gd name="connsiteY34" fmla="*/ 1976277 h 2060684"/>
              <a:gd name="connsiteX35" fmla="*/ 816478 w 1564457"/>
              <a:gd name="connsiteY35" fmla="*/ 2004413 h 2060684"/>
              <a:gd name="connsiteX36" fmla="*/ 886817 w 1564457"/>
              <a:gd name="connsiteY36" fmla="*/ 2060684 h 2060684"/>
              <a:gd name="connsiteX37" fmla="*/ 1027494 w 1564457"/>
              <a:gd name="connsiteY37" fmla="*/ 2032548 h 2060684"/>
              <a:gd name="connsiteX38" fmla="*/ 1083764 w 1564457"/>
              <a:gd name="connsiteY38" fmla="*/ 1990345 h 2060684"/>
              <a:gd name="connsiteX39" fmla="*/ 1140035 w 1564457"/>
              <a:gd name="connsiteY39" fmla="*/ 1976277 h 2060684"/>
              <a:gd name="connsiteX40" fmla="*/ 1196306 w 1564457"/>
              <a:gd name="connsiteY40" fmla="*/ 1948142 h 2060684"/>
              <a:gd name="connsiteX41" fmla="*/ 1252577 w 1564457"/>
              <a:gd name="connsiteY41" fmla="*/ 1934074 h 2060684"/>
              <a:gd name="connsiteX42" fmla="*/ 1294780 w 1564457"/>
              <a:gd name="connsiteY42" fmla="*/ 1920007 h 2060684"/>
              <a:gd name="connsiteX43" fmla="*/ 1379186 w 1564457"/>
              <a:gd name="connsiteY43" fmla="*/ 1849668 h 2060684"/>
              <a:gd name="connsiteX44" fmla="*/ 1435457 w 1564457"/>
              <a:gd name="connsiteY44" fmla="*/ 1835600 h 2060684"/>
              <a:gd name="connsiteX45" fmla="*/ 1407321 w 1564457"/>
              <a:gd name="connsiteY45" fmla="*/ 1751194 h 2060684"/>
              <a:gd name="connsiteX46" fmla="*/ 1379186 w 1564457"/>
              <a:gd name="connsiteY46" fmla="*/ 1638653 h 2060684"/>
              <a:gd name="connsiteX47" fmla="*/ 1393254 w 1564457"/>
              <a:gd name="connsiteY47" fmla="*/ 1455773 h 2060684"/>
              <a:gd name="connsiteX48" fmla="*/ 1421389 w 1564457"/>
              <a:gd name="connsiteY48" fmla="*/ 1427637 h 2060684"/>
              <a:gd name="connsiteX49" fmla="*/ 1505795 w 1564457"/>
              <a:gd name="connsiteY49" fmla="*/ 1315096 h 2060684"/>
              <a:gd name="connsiteX50" fmla="*/ 1533930 w 1564457"/>
              <a:gd name="connsiteY50" fmla="*/ 1286960 h 2060684"/>
              <a:gd name="connsiteX51" fmla="*/ 1562066 w 1564457"/>
              <a:gd name="connsiteY51" fmla="*/ 1230690 h 2060684"/>
              <a:gd name="connsiteX52" fmla="*/ 1505795 w 1564457"/>
              <a:gd name="connsiteY52" fmla="*/ 1104080 h 2060684"/>
              <a:gd name="connsiteX53" fmla="*/ 1435457 w 1564457"/>
              <a:gd name="connsiteY53" fmla="*/ 1075945 h 2060684"/>
              <a:gd name="connsiteX54" fmla="*/ 1407321 w 1564457"/>
              <a:gd name="connsiteY54" fmla="*/ 1047810 h 2060684"/>
              <a:gd name="connsiteX55" fmla="*/ 1463592 w 1564457"/>
              <a:gd name="connsiteY55" fmla="*/ 977471 h 2060684"/>
              <a:gd name="connsiteX56" fmla="*/ 1505795 w 1564457"/>
              <a:gd name="connsiteY56" fmla="*/ 949336 h 2060684"/>
              <a:gd name="connsiteX57" fmla="*/ 1547998 w 1564457"/>
              <a:gd name="connsiteY57" fmla="*/ 893065 h 2060684"/>
              <a:gd name="connsiteX58" fmla="*/ 1562066 w 1564457"/>
              <a:gd name="connsiteY58" fmla="*/ 836794 h 2060684"/>
              <a:gd name="connsiteX59" fmla="*/ 1351050 w 1564457"/>
              <a:gd name="connsiteY59" fmla="*/ 752388 h 2060684"/>
              <a:gd name="connsiteX60" fmla="*/ 1238509 w 1564457"/>
              <a:gd name="connsiteY60" fmla="*/ 696117 h 2060684"/>
              <a:gd name="connsiteX61" fmla="*/ 1168170 w 1564457"/>
              <a:gd name="connsiteY61" fmla="*/ 667982 h 2060684"/>
              <a:gd name="connsiteX62" fmla="*/ 1083764 w 1564457"/>
              <a:gd name="connsiteY62" fmla="*/ 611711 h 2060684"/>
              <a:gd name="connsiteX63" fmla="*/ 1069697 w 1564457"/>
              <a:gd name="connsiteY63" fmla="*/ 541373 h 2060684"/>
              <a:gd name="connsiteX64" fmla="*/ 1055629 w 1564457"/>
              <a:gd name="connsiteY64" fmla="*/ 400696 h 2060684"/>
              <a:gd name="connsiteX65" fmla="*/ 971223 w 1564457"/>
              <a:gd name="connsiteY65" fmla="*/ 330357 h 2060684"/>
              <a:gd name="connsiteX66" fmla="*/ 900884 w 1564457"/>
              <a:gd name="connsiteY66" fmla="*/ 260019 h 2060684"/>
              <a:gd name="connsiteX67" fmla="*/ 844614 w 1564457"/>
              <a:gd name="connsiteY67" fmla="*/ 231884 h 2060684"/>
              <a:gd name="connsiteX68" fmla="*/ 816478 w 1564457"/>
              <a:gd name="connsiteY68" fmla="*/ 203748 h 2060684"/>
              <a:gd name="connsiteX69" fmla="*/ 802410 w 1564457"/>
              <a:gd name="connsiteY69" fmla="*/ 175613 h 2060684"/>
              <a:gd name="connsiteX0" fmla="*/ 802410 w 1564457"/>
              <a:gd name="connsiteY0" fmla="*/ 175613 h 2060684"/>
              <a:gd name="connsiteX1" fmla="*/ 718004 w 1564457"/>
              <a:gd name="connsiteY1" fmla="*/ 161545 h 2060684"/>
              <a:gd name="connsiteX2" fmla="*/ 661734 w 1564457"/>
              <a:gd name="connsiteY2" fmla="*/ 119342 h 2060684"/>
              <a:gd name="connsiteX3" fmla="*/ 605463 w 1564457"/>
              <a:gd name="connsiteY3" fmla="*/ 91207 h 2060684"/>
              <a:gd name="connsiteX4" fmla="*/ 506989 w 1564457"/>
              <a:gd name="connsiteY4" fmla="*/ 34936 h 2060684"/>
              <a:gd name="connsiteX5" fmla="*/ 408515 w 1564457"/>
              <a:gd name="connsiteY5" fmla="*/ 6800 h 2060684"/>
              <a:gd name="connsiteX6" fmla="*/ 295974 w 1564457"/>
              <a:gd name="connsiteY6" fmla="*/ 6800 h 2060684"/>
              <a:gd name="connsiteX7" fmla="*/ 253770 w 1564457"/>
              <a:gd name="connsiteY7" fmla="*/ 105274 h 2060684"/>
              <a:gd name="connsiteX8" fmla="*/ 380380 w 1564457"/>
              <a:gd name="connsiteY8" fmla="*/ 161545 h 2060684"/>
              <a:gd name="connsiteX9" fmla="*/ 295974 w 1564457"/>
              <a:gd name="connsiteY9" fmla="*/ 260019 h 2060684"/>
              <a:gd name="connsiteX10" fmla="*/ 352244 w 1564457"/>
              <a:gd name="connsiteY10" fmla="*/ 344425 h 2060684"/>
              <a:gd name="connsiteX11" fmla="*/ 380380 w 1564457"/>
              <a:gd name="connsiteY11" fmla="*/ 569508 h 2060684"/>
              <a:gd name="connsiteX12" fmla="*/ 352244 w 1564457"/>
              <a:gd name="connsiteY12" fmla="*/ 710185 h 2060684"/>
              <a:gd name="connsiteX13" fmla="*/ 295974 w 1564457"/>
              <a:gd name="connsiteY13" fmla="*/ 766456 h 2060684"/>
              <a:gd name="connsiteX14" fmla="*/ 281906 w 1564457"/>
              <a:gd name="connsiteY14" fmla="*/ 907133 h 2060684"/>
              <a:gd name="connsiteX15" fmla="*/ 295974 w 1564457"/>
              <a:gd name="connsiteY15" fmla="*/ 1090013 h 2060684"/>
              <a:gd name="connsiteX16" fmla="*/ 310041 w 1564457"/>
              <a:gd name="connsiteY16" fmla="*/ 1160351 h 2060684"/>
              <a:gd name="connsiteX17" fmla="*/ 281906 w 1564457"/>
              <a:gd name="connsiteY17" fmla="*/ 1244757 h 2060684"/>
              <a:gd name="connsiteX18" fmla="*/ 197500 w 1564457"/>
              <a:gd name="connsiteY18" fmla="*/ 1357299 h 2060684"/>
              <a:gd name="connsiteX19" fmla="*/ 169364 w 1564457"/>
              <a:gd name="connsiteY19" fmla="*/ 1399502 h 2060684"/>
              <a:gd name="connsiteX20" fmla="*/ 113094 w 1564457"/>
              <a:gd name="connsiteY20" fmla="*/ 1455773 h 2060684"/>
              <a:gd name="connsiteX21" fmla="*/ 56823 w 1564457"/>
              <a:gd name="connsiteY21" fmla="*/ 1483908 h 2060684"/>
              <a:gd name="connsiteX22" fmla="*/ 552 w 1564457"/>
              <a:gd name="connsiteY22" fmla="*/ 1582382 h 2060684"/>
              <a:gd name="connsiteX23" fmla="*/ 56823 w 1564457"/>
              <a:gd name="connsiteY23" fmla="*/ 1652720 h 2060684"/>
              <a:gd name="connsiteX24" fmla="*/ 99026 w 1564457"/>
              <a:gd name="connsiteY24" fmla="*/ 1666788 h 2060684"/>
              <a:gd name="connsiteX25" fmla="*/ 141229 w 1564457"/>
              <a:gd name="connsiteY25" fmla="*/ 1694924 h 2060684"/>
              <a:gd name="connsiteX26" fmla="*/ 211567 w 1564457"/>
              <a:gd name="connsiteY26" fmla="*/ 1708991 h 2060684"/>
              <a:gd name="connsiteX27" fmla="*/ 253770 w 1564457"/>
              <a:gd name="connsiteY27" fmla="*/ 1737127 h 2060684"/>
              <a:gd name="connsiteX28" fmla="*/ 310041 w 1564457"/>
              <a:gd name="connsiteY28" fmla="*/ 1751194 h 2060684"/>
              <a:gd name="connsiteX29" fmla="*/ 352244 w 1564457"/>
              <a:gd name="connsiteY29" fmla="*/ 1765262 h 2060684"/>
              <a:gd name="connsiteX30" fmla="*/ 492921 w 1564457"/>
              <a:gd name="connsiteY30" fmla="*/ 1821533 h 2060684"/>
              <a:gd name="connsiteX31" fmla="*/ 605463 w 1564457"/>
              <a:gd name="connsiteY31" fmla="*/ 1849668 h 2060684"/>
              <a:gd name="connsiteX32" fmla="*/ 661734 w 1564457"/>
              <a:gd name="connsiteY32" fmla="*/ 1863736 h 2060684"/>
              <a:gd name="connsiteX33" fmla="*/ 732072 w 1564457"/>
              <a:gd name="connsiteY33" fmla="*/ 1920007 h 2060684"/>
              <a:gd name="connsiteX34" fmla="*/ 774275 w 1564457"/>
              <a:gd name="connsiteY34" fmla="*/ 1976277 h 2060684"/>
              <a:gd name="connsiteX35" fmla="*/ 816478 w 1564457"/>
              <a:gd name="connsiteY35" fmla="*/ 2004413 h 2060684"/>
              <a:gd name="connsiteX36" fmla="*/ 886817 w 1564457"/>
              <a:gd name="connsiteY36" fmla="*/ 2060684 h 2060684"/>
              <a:gd name="connsiteX37" fmla="*/ 1027494 w 1564457"/>
              <a:gd name="connsiteY37" fmla="*/ 2032548 h 2060684"/>
              <a:gd name="connsiteX38" fmla="*/ 1083764 w 1564457"/>
              <a:gd name="connsiteY38" fmla="*/ 1990345 h 2060684"/>
              <a:gd name="connsiteX39" fmla="*/ 1140035 w 1564457"/>
              <a:gd name="connsiteY39" fmla="*/ 1976277 h 2060684"/>
              <a:gd name="connsiteX40" fmla="*/ 1196306 w 1564457"/>
              <a:gd name="connsiteY40" fmla="*/ 1948142 h 2060684"/>
              <a:gd name="connsiteX41" fmla="*/ 1252577 w 1564457"/>
              <a:gd name="connsiteY41" fmla="*/ 1934074 h 2060684"/>
              <a:gd name="connsiteX42" fmla="*/ 1294780 w 1564457"/>
              <a:gd name="connsiteY42" fmla="*/ 1920007 h 2060684"/>
              <a:gd name="connsiteX43" fmla="*/ 1379186 w 1564457"/>
              <a:gd name="connsiteY43" fmla="*/ 1849668 h 2060684"/>
              <a:gd name="connsiteX44" fmla="*/ 1435457 w 1564457"/>
              <a:gd name="connsiteY44" fmla="*/ 1835600 h 2060684"/>
              <a:gd name="connsiteX45" fmla="*/ 1407321 w 1564457"/>
              <a:gd name="connsiteY45" fmla="*/ 1751194 h 2060684"/>
              <a:gd name="connsiteX46" fmla="*/ 1379186 w 1564457"/>
              <a:gd name="connsiteY46" fmla="*/ 1638653 h 2060684"/>
              <a:gd name="connsiteX47" fmla="*/ 1393254 w 1564457"/>
              <a:gd name="connsiteY47" fmla="*/ 1455773 h 2060684"/>
              <a:gd name="connsiteX48" fmla="*/ 1421389 w 1564457"/>
              <a:gd name="connsiteY48" fmla="*/ 1427637 h 2060684"/>
              <a:gd name="connsiteX49" fmla="*/ 1505795 w 1564457"/>
              <a:gd name="connsiteY49" fmla="*/ 1315096 h 2060684"/>
              <a:gd name="connsiteX50" fmla="*/ 1533930 w 1564457"/>
              <a:gd name="connsiteY50" fmla="*/ 1286960 h 2060684"/>
              <a:gd name="connsiteX51" fmla="*/ 1562066 w 1564457"/>
              <a:gd name="connsiteY51" fmla="*/ 1230690 h 2060684"/>
              <a:gd name="connsiteX52" fmla="*/ 1505795 w 1564457"/>
              <a:gd name="connsiteY52" fmla="*/ 1104080 h 2060684"/>
              <a:gd name="connsiteX53" fmla="*/ 1435457 w 1564457"/>
              <a:gd name="connsiteY53" fmla="*/ 1075945 h 2060684"/>
              <a:gd name="connsiteX54" fmla="*/ 1407321 w 1564457"/>
              <a:gd name="connsiteY54" fmla="*/ 1047810 h 2060684"/>
              <a:gd name="connsiteX55" fmla="*/ 1463592 w 1564457"/>
              <a:gd name="connsiteY55" fmla="*/ 977471 h 2060684"/>
              <a:gd name="connsiteX56" fmla="*/ 1505795 w 1564457"/>
              <a:gd name="connsiteY56" fmla="*/ 949336 h 2060684"/>
              <a:gd name="connsiteX57" fmla="*/ 1547998 w 1564457"/>
              <a:gd name="connsiteY57" fmla="*/ 893065 h 2060684"/>
              <a:gd name="connsiteX58" fmla="*/ 1562066 w 1564457"/>
              <a:gd name="connsiteY58" fmla="*/ 836794 h 2060684"/>
              <a:gd name="connsiteX59" fmla="*/ 1351050 w 1564457"/>
              <a:gd name="connsiteY59" fmla="*/ 752388 h 2060684"/>
              <a:gd name="connsiteX60" fmla="*/ 1238509 w 1564457"/>
              <a:gd name="connsiteY60" fmla="*/ 696117 h 2060684"/>
              <a:gd name="connsiteX61" fmla="*/ 1168170 w 1564457"/>
              <a:gd name="connsiteY61" fmla="*/ 667982 h 2060684"/>
              <a:gd name="connsiteX62" fmla="*/ 1083764 w 1564457"/>
              <a:gd name="connsiteY62" fmla="*/ 611711 h 2060684"/>
              <a:gd name="connsiteX63" fmla="*/ 1069697 w 1564457"/>
              <a:gd name="connsiteY63" fmla="*/ 541373 h 2060684"/>
              <a:gd name="connsiteX64" fmla="*/ 1055629 w 1564457"/>
              <a:gd name="connsiteY64" fmla="*/ 400696 h 2060684"/>
              <a:gd name="connsiteX65" fmla="*/ 971223 w 1564457"/>
              <a:gd name="connsiteY65" fmla="*/ 330357 h 2060684"/>
              <a:gd name="connsiteX66" fmla="*/ 900884 w 1564457"/>
              <a:gd name="connsiteY66" fmla="*/ 260019 h 2060684"/>
              <a:gd name="connsiteX67" fmla="*/ 844614 w 1564457"/>
              <a:gd name="connsiteY67" fmla="*/ 231884 h 2060684"/>
              <a:gd name="connsiteX68" fmla="*/ 816478 w 1564457"/>
              <a:gd name="connsiteY68" fmla="*/ 203748 h 2060684"/>
              <a:gd name="connsiteX69" fmla="*/ 802410 w 1564457"/>
              <a:gd name="connsiteY69" fmla="*/ 175613 h 2060684"/>
              <a:gd name="connsiteX0" fmla="*/ 802410 w 1564457"/>
              <a:gd name="connsiteY0" fmla="*/ 175613 h 2060684"/>
              <a:gd name="connsiteX1" fmla="*/ 718004 w 1564457"/>
              <a:gd name="connsiteY1" fmla="*/ 161545 h 2060684"/>
              <a:gd name="connsiteX2" fmla="*/ 661734 w 1564457"/>
              <a:gd name="connsiteY2" fmla="*/ 119342 h 2060684"/>
              <a:gd name="connsiteX3" fmla="*/ 605463 w 1564457"/>
              <a:gd name="connsiteY3" fmla="*/ 91207 h 2060684"/>
              <a:gd name="connsiteX4" fmla="*/ 506989 w 1564457"/>
              <a:gd name="connsiteY4" fmla="*/ 34936 h 2060684"/>
              <a:gd name="connsiteX5" fmla="*/ 408515 w 1564457"/>
              <a:gd name="connsiteY5" fmla="*/ 6800 h 2060684"/>
              <a:gd name="connsiteX6" fmla="*/ 295974 w 1564457"/>
              <a:gd name="connsiteY6" fmla="*/ 6800 h 2060684"/>
              <a:gd name="connsiteX7" fmla="*/ 253770 w 1564457"/>
              <a:gd name="connsiteY7" fmla="*/ 105274 h 2060684"/>
              <a:gd name="connsiteX8" fmla="*/ 380380 w 1564457"/>
              <a:gd name="connsiteY8" fmla="*/ 161545 h 2060684"/>
              <a:gd name="connsiteX9" fmla="*/ 295974 w 1564457"/>
              <a:gd name="connsiteY9" fmla="*/ 260019 h 2060684"/>
              <a:gd name="connsiteX10" fmla="*/ 281905 w 1564457"/>
              <a:gd name="connsiteY10" fmla="*/ 358493 h 2060684"/>
              <a:gd name="connsiteX11" fmla="*/ 380380 w 1564457"/>
              <a:gd name="connsiteY11" fmla="*/ 569508 h 2060684"/>
              <a:gd name="connsiteX12" fmla="*/ 352244 w 1564457"/>
              <a:gd name="connsiteY12" fmla="*/ 710185 h 2060684"/>
              <a:gd name="connsiteX13" fmla="*/ 295974 w 1564457"/>
              <a:gd name="connsiteY13" fmla="*/ 766456 h 2060684"/>
              <a:gd name="connsiteX14" fmla="*/ 281906 w 1564457"/>
              <a:gd name="connsiteY14" fmla="*/ 907133 h 2060684"/>
              <a:gd name="connsiteX15" fmla="*/ 295974 w 1564457"/>
              <a:gd name="connsiteY15" fmla="*/ 1090013 h 2060684"/>
              <a:gd name="connsiteX16" fmla="*/ 310041 w 1564457"/>
              <a:gd name="connsiteY16" fmla="*/ 1160351 h 2060684"/>
              <a:gd name="connsiteX17" fmla="*/ 281906 w 1564457"/>
              <a:gd name="connsiteY17" fmla="*/ 1244757 h 2060684"/>
              <a:gd name="connsiteX18" fmla="*/ 197500 w 1564457"/>
              <a:gd name="connsiteY18" fmla="*/ 1357299 h 2060684"/>
              <a:gd name="connsiteX19" fmla="*/ 169364 w 1564457"/>
              <a:gd name="connsiteY19" fmla="*/ 1399502 h 2060684"/>
              <a:gd name="connsiteX20" fmla="*/ 113094 w 1564457"/>
              <a:gd name="connsiteY20" fmla="*/ 1455773 h 2060684"/>
              <a:gd name="connsiteX21" fmla="*/ 56823 w 1564457"/>
              <a:gd name="connsiteY21" fmla="*/ 1483908 h 2060684"/>
              <a:gd name="connsiteX22" fmla="*/ 552 w 1564457"/>
              <a:gd name="connsiteY22" fmla="*/ 1582382 h 2060684"/>
              <a:gd name="connsiteX23" fmla="*/ 56823 w 1564457"/>
              <a:gd name="connsiteY23" fmla="*/ 1652720 h 2060684"/>
              <a:gd name="connsiteX24" fmla="*/ 99026 w 1564457"/>
              <a:gd name="connsiteY24" fmla="*/ 1666788 h 2060684"/>
              <a:gd name="connsiteX25" fmla="*/ 141229 w 1564457"/>
              <a:gd name="connsiteY25" fmla="*/ 1694924 h 2060684"/>
              <a:gd name="connsiteX26" fmla="*/ 211567 w 1564457"/>
              <a:gd name="connsiteY26" fmla="*/ 1708991 h 2060684"/>
              <a:gd name="connsiteX27" fmla="*/ 253770 w 1564457"/>
              <a:gd name="connsiteY27" fmla="*/ 1737127 h 2060684"/>
              <a:gd name="connsiteX28" fmla="*/ 310041 w 1564457"/>
              <a:gd name="connsiteY28" fmla="*/ 1751194 h 2060684"/>
              <a:gd name="connsiteX29" fmla="*/ 352244 w 1564457"/>
              <a:gd name="connsiteY29" fmla="*/ 1765262 h 2060684"/>
              <a:gd name="connsiteX30" fmla="*/ 492921 w 1564457"/>
              <a:gd name="connsiteY30" fmla="*/ 1821533 h 2060684"/>
              <a:gd name="connsiteX31" fmla="*/ 605463 w 1564457"/>
              <a:gd name="connsiteY31" fmla="*/ 1849668 h 2060684"/>
              <a:gd name="connsiteX32" fmla="*/ 661734 w 1564457"/>
              <a:gd name="connsiteY32" fmla="*/ 1863736 h 2060684"/>
              <a:gd name="connsiteX33" fmla="*/ 732072 w 1564457"/>
              <a:gd name="connsiteY33" fmla="*/ 1920007 h 2060684"/>
              <a:gd name="connsiteX34" fmla="*/ 774275 w 1564457"/>
              <a:gd name="connsiteY34" fmla="*/ 1976277 h 2060684"/>
              <a:gd name="connsiteX35" fmla="*/ 816478 w 1564457"/>
              <a:gd name="connsiteY35" fmla="*/ 2004413 h 2060684"/>
              <a:gd name="connsiteX36" fmla="*/ 886817 w 1564457"/>
              <a:gd name="connsiteY36" fmla="*/ 2060684 h 2060684"/>
              <a:gd name="connsiteX37" fmla="*/ 1027494 w 1564457"/>
              <a:gd name="connsiteY37" fmla="*/ 2032548 h 2060684"/>
              <a:gd name="connsiteX38" fmla="*/ 1083764 w 1564457"/>
              <a:gd name="connsiteY38" fmla="*/ 1990345 h 2060684"/>
              <a:gd name="connsiteX39" fmla="*/ 1140035 w 1564457"/>
              <a:gd name="connsiteY39" fmla="*/ 1976277 h 2060684"/>
              <a:gd name="connsiteX40" fmla="*/ 1196306 w 1564457"/>
              <a:gd name="connsiteY40" fmla="*/ 1948142 h 2060684"/>
              <a:gd name="connsiteX41" fmla="*/ 1252577 w 1564457"/>
              <a:gd name="connsiteY41" fmla="*/ 1934074 h 2060684"/>
              <a:gd name="connsiteX42" fmla="*/ 1294780 w 1564457"/>
              <a:gd name="connsiteY42" fmla="*/ 1920007 h 2060684"/>
              <a:gd name="connsiteX43" fmla="*/ 1379186 w 1564457"/>
              <a:gd name="connsiteY43" fmla="*/ 1849668 h 2060684"/>
              <a:gd name="connsiteX44" fmla="*/ 1435457 w 1564457"/>
              <a:gd name="connsiteY44" fmla="*/ 1835600 h 2060684"/>
              <a:gd name="connsiteX45" fmla="*/ 1407321 w 1564457"/>
              <a:gd name="connsiteY45" fmla="*/ 1751194 h 2060684"/>
              <a:gd name="connsiteX46" fmla="*/ 1379186 w 1564457"/>
              <a:gd name="connsiteY46" fmla="*/ 1638653 h 2060684"/>
              <a:gd name="connsiteX47" fmla="*/ 1393254 w 1564457"/>
              <a:gd name="connsiteY47" fmla="*/ 1455773 h 2060684"/>
              <a:gd name="connsiteX48" fmla="*/ 1421389 w 1564457"/>
              <a:gd name="connsiteY48" fmla="*/ 1427637 h 2060684"/>
              <a:gd name="connsiteX49" fmla="*/ 1505795 w 1564457"/>
              <a:gd name="connsiteY49" fmla="*/ 1315096 h 2060684"/>
              <a:gd name="connsiteX50" fmla="*/ 1533930 w 1564457"/>
              <a:gd name="connsiteY50" fmla="*/ 1286960 h 2060684"/>
              <a:gd name="connsiteX51" fmla="*/ 1562066 w 1564457"/>
              <a:gd name="connsiteY51" fmla="*/ 1230690 h 2060684"/>
              <a:gd name="connsiteX52" fmla="*/ 1505795 w 1564457"/>
              <a:gd name="connsiteY52" fmla="*/ 1104080 h 2060684"/>
              <a:gd name="connsiteX53" fmla="*/ 1435457 w 1564457"/>
              <a:gd name="connsiteY53" fmla="*/ 1075945 h 2060684"/>
              <a:gd name="connsiteX54" fmla="*/ 1407321 w 1564457"/>
              <a:gd name="connsiteY54" fmla="*/ 1047810 h 2060684"/>
              <a:gd name="connsiteX55" fmla="*/ 1463592 w 1564457"/>
              <a:gd name="connsiteY55" fmla="*/ 977471 h 2060684"/>
              <a:gd name="connsiteX56" fmla="*/ 1505795 w 1564457"/>
              <a:gd name="connsiteY56" fmla="*/ 949336 h 2060684"/>
              <a:gd name="connsiteX57" fmla="*/ 1547998 w 1564457"/>
              <a:gd name="connsiteY57" fmla="*/ 893065 h 2060684"/>
              <a:gd name="connsiteX58" fmla="*/ 1562066 w 1564457"/>
              <a:gd name="connsiteY58" fmla="*/ 836794 h 2060684"/>
              <a:gd name="connsiteX59" fmla="*/ 1351050 w 1564457"/>
              <a:gd name="connsiteY59" fmla="*/ 752388 h 2060684"/>
              <a:gd name="connsiteX60" fmla="*/ 1238509 w 1564457"/>
              <a:gd name="connsiteY60" fmla="*/ 696117 h 2060684"/>
              <a:gd name="connsiteX61" fmla="*/ 1168170 w 1564457"/>
              <a:gd name="connsiteY61" fmla="*/ 667982 h 2060684"/>
              <a:gd name="connsiteX62" fmla="*/ 1083764 w 1564457"/>
              <a:gd name="connsiteY62" fmla="*/ 611711 h 2060684"/>
              <a:gd name="connsiteX63" fmla="*/ 1069697 w 1564457"/>
              <a:gd name="connsiteY63" fmla="*/ 541373 h 2060684"/>
              <a:gd name="connsiteX64" fmla="*/ 1055629 w 1564457"/>
              <a:gd name="connsiteY64" fmla="*/ 400696 h 2060684"/>
              <a:gd name="connsiteX65" fmla="*/ 971223 w 1564457"/>
              <a:gd name="connsiteY65" fmla="*/ 330357 h 2060684"/>
              <a:gd name="connsiteX66" fmla="*/ 900884 w 1564457"/>
              <a:gd name="connsiteY66" fmla="*/ 260019 h 2060684"/>
              <a:gd name="connsiteX67" fmla="*/ 844614 w 1564457"/>
              <a:gd name="connsiteY67" fmla="*/ 231884 h 2060684"/>
              <a:gd name="connsiteX68" fmla="*/ 816478 w 1564457"/>
              <a:gd name="connsiteY68" fmla="*/ 203748 h 2060684"/>
              <a:gd name="connsiteX69" fmla="*/ 802410 w 1564457"/>
              <a:gd name="connsiteY69" fmla="*/ 175613 h 2060684"/>
              <a:gd name="connsiteX0" fmla="*/ 802410 w 1564457"/>
              <a:gd name="connsiteY0" fmla="*/ 175613 h 2060684"/>
              <a:gd name="connsiteX1" fmla="*/ 718004 w 1564457"/>
              <a:gd name="connsiteY1" fmla="*/ 161545 h 2060684"/>
              <a:gd name="connsiteX2" fmla="*/ 661734 w 1564457"/>
              <a:gd name="connsiteY2" fmla="*/ 119342 h 2060684"/>
              <a:gd name="connsiteX3" fmla="*/ 605463 w 1564457"/>
              <a:gd name="connsiteY3" fmla="*/ 91207 h 2060684"/>
              <a:gd name="connsiteX4" fmla="*/ 506989 w 1564457"/>
              <a:gd name="connsiteY4" fmla="*/ 34936 h 2060684"/>
              <a:gd name="connsiteX5" fmla="*/ 408515 w 1564457"/>
              <a:gd name="connsiteY5" fmla="*/ 6800 h 2060684"/>
              <a:gd name="connsiteX6" fmla="*/ 295974 w 1564457"/>
              <a:gd name="connsiteY6" fmla="*/ 6800 h 2060684"/>
              <a:gd name="connsiteX7" fmla="*/ 253770 w 1564457"/>
              <a:gd name="connsiteY7" fmla="*/ 105274 h 2060684"/>
              <a:gd name="connsiteX8" fmla="*/ 380380 w 1564457"/>
              <a:gd name="connsiteY8" fmla="*/ 161545 h 2060684"/>
              <a:gd name="connsiteX9" fmla="*/ 295974 w 1564457"/>
              <a:gd name="connsiteY9" fmla="*/ 260019 h 2060684"/>
              <a:gd name="connsiteX10" fmla="*/ 281905 w 1564457"/>
              <a:gd name="connsiteY10" fmla="*/ 358493 h 2060684"/>
              <a:gd name="connsiteX11" fmla="*/ 324109 w 1564457"/>
              <a:gd name="connsiteY11" fmla="*/ 569508 h 2060684"/>
              <a:gd name="connsiteX12" fmla="*/ 352244 w 1564457"/>
              <a:gd name="connsiteY12" fmla="*/ 710185 h 2060684"/>
              <a:gd name="connsiteX13" fmla="*/ 295974 w 1564457"/>
              <a:gd name="connsiteY13" fmla="*/ 766456 h 2060684"/>
              <a:gd name="connsiteX14" fmla="*/ 281906 w 1564457"/>
              <a:gd name="connsiteY14" fmla="*/ 907133 h 2060684"/>
              <a:gd name="connsiteX15" fmla="*/ 295974 w 1564457"/>
              <a:gd name="connsiteY15" fmla="*/ 1090013 h 2060684"/>
              <a:gd name="connsiteX16" fmla="*/ 310041 w 1564457"/>
              <a:gd name="connsiteY16" fmla="*/ 1160351 h 2060684"/>
              <a:gd name="connsiteX17" fmla="*/ 281906 w 1564457"/>
              <a:gd name="connsiteY17" fmla="*/ 1244757 h 2060684"/>
              <a:gd name="connsiteX18" fmla="*/ 197500 w 1564457"/>
              <a:gd name="connsiteY18" fmla="*/ 1357299 h 2060684"/>
              <a:gd name="connsiteX19" fmla="*/ 169364 w 1564457"/>
              <a:gd name="connsiteY19" fmla="*/ 1399502 h 2060684"/>
              <a:gd name="connsiteX20" fmla="*/ 113094 w 1564457"/>
              <a:gd name="connsiteY20" fmla="*/ 1455773 h 2060684"/>
              <a:gd name="connsiteX21" fmla="*/ 56823 w 1564457"/>
              <a:gd name="connsiteY21" fmla="*/ 1483908 h 2060684"/>
              <a:gd name="connsiteX22" fmla="*/ 552 w 1564457"/>
              <a:gd name="connsiteY22" fmla="*/ 1582382 h 2060684"/>
              <a:gd name="connsiteX23" fmla="*/ 56823 w 1564457"/>
              <a:gd name="connsiteY23" fmla="*/ 1652720 h 2060684"/>
              <a:gd name="connsiteX24" fmla="*/ 99026 w 1564457"/>
              <a:gd name="connsiteY24" fmla="*/ 1666788 h 2060684"/>
              <a:gd name="connsiteX25" fmla="*/ 141229 w 1564457"/>
              <a:gd name="connsiteY25" fmla="*/ 1694924 h 2060684"/>
              <a:gd name="connsiteX26" fmla="*/ 211567 w 1564457"/>
              <a:gd name="connsiteY26" fmla="*/ 1708991 h 2060684"/>
              <a:gd name="connsiteX27" fmla="*/ 253770 w 1564457"/>
              <a:gd name="connsiteY27" fmla="*/ 1737127 h 2060684"/>
              <a:gd name="connsiteX28" fmla="*/ 310041 w 1564457"/>
              <a:gd name="connsiteY28" fmla="*/ 1751194 h 2060684"/>
              <a:gd name="connsiteX29" fmla="*/ 352244 w 1564457"/>
              <a:gd name="connsiteY29" fmla="*/ 1765262 h 2060684"/>
              <a:gd name="connsiteX30" fmla="*/ 492921 w 1564457"/>
              <a:gd name="connsiteY30" fmla="*/ 1821533 h 2060684"/>
              <a:gd name="connsiteX31" fmla="*/ 605463 w 1564457"/>
              <a:gd name="connsiteY31" fmla="*/ 1849668 h 2060684"/>
              <a:gd name="connsiteX32" fmla="*/ 661734 w 1564457"/>
              <a:gd name="connsiteY32" fmla="*/ 1863736 h 2060684"/>
              <a:gd name="connsiteX33" fmla="*/ 732072 w 1564457"/>
              <a:gd name="connsiteY33" fmla="*/ 1920007 h 2060684"/>
              <a:gd name="connsiteX34" fmla="*/ 774275 w 1564457"/>
              <a:gd name="connsiteY34" fmla="*/ 1976277 h 2060684"/>
              <a:gd name="connsiteX35" fmla="*/ 816478 w 1564457"/>
              <a:gd name="connsiteY35" fmla="*/ 2004413 h 2060684"/>
              <a:gd name="connsiteX36" fmla="*/ 886817 w 1564457"/>
              <a:gd name="connsiteY36" fmla="*/ 2060684 h 2060684"/>
              <a:gd name="connsiteX37" fmla="*/ 1027494 w 1564457"/>
              <a:gd name="connsiteY37" fmla="*/ 2032548 h 2060684"/>
              <a:gd name="connsiteX38" fmla="*/ 1083764 w 1564457"/>
              <a:gd name="connsiteY38" fmla="*/ 1990345 h 2060684"/>
              <a:gd name="connsiteX39" fmla="*/ 1140035 w 1564457"/>
              <a:gd name="connsiteY39" fmla="*/ 1976277 h 2060684"/>
              <a:gd name="connsiteX40" fmla="*/ 1196306 w 1564457"/>
              <a:gd name="connsiteY40" fmla="*/ 1948142 h 2060684"/>
              <a:gd name="connsiteX41" fmla="*/ 1252577 w 1564457"/>
              <a:gd name="connsiteY41" fmla="*/ 1934074 h 2060684"/>
              <a:gd name="connsiteX42" fmla="*/ 1294780 w 1564457"/>
              <a:gd name="connsiteY42" fmla="*/ 1920007 h 2060684"/>
              <a:gd name="connsiteX43" fmla="*/ 1379186 w 1564457"/>
              <a:gd name="connsiteY43" fmla="*/ 1849668 h 2060684"/>
              <a:gd name="connsiteX44" fmla="*/ 1435457 w 1564457"/>
              <a:gd name="connsiteY44" fmla="*/ 1835600 h 2060684"/>
              <a:gd name="connsiteX45" fmla="*/ 1407321 w 1564457"/>
              <a:gd name="connsiteY45" fmla="*/ 1751194 h 2060684"/>
              <a:gd name="connsiteX46" fmla="*/ 1379186 w 1564457"/>
              <a:gd name="connsiteY46" fmla="*/ 1638653 h 2060684"/>
              <a:gd name="connsiteX47" fmla="*/ 1393254 w 1564457"/>
              <a:gd name="connsiteY47" fmla="*/ 1455773 h 2060684"/>
              <a:gd name="connsiteX48" fmla="*/ 1421389 w 1564457"/>
              <a:gd name="connsiteY48" fmla="*/ 1427637 h 2060684"/>
              <a:gd name="connsiteX49" fmla="*/ 1505795 w 1564457"/>
              <a:gd name="connsiteY49" fmla="*/ 1315096 h 2060684"/>
              <a:gd name="connsiteX50" fmla="*/ 1533930 w 1564457"/>
              <a:gd name="connsiteY50" fmla="*/ 1286960 h 2060684"/>
              <a:gd name="connsiteX51" fmla="*/ 1562066 w 1564457"/>
              <a:gd name="connsiteY51" fmla="*/ 1230690 h 2060684"/>
              <a:gd name="connsiteX52" fmla="*/ 1505795 w 1564457"/>
              <a:gd name="connsiteY52" fmla="*/ 1104080 h 2060684"/>
              <a:gd name="connsiteX53" fmla="*/ 1435457 w 1564457"/>
              <a:gd name="connsiteY53" fmla="*/ 1075945 h 2060684"/>
              <a:gd name="connsiteX54" fmla="*/ 1407321 w 1564457"/>
              <a:gd name="connsiteY54" fmla="*/ 1047810 h 2060684"/>
              <a:gd name="connsiteX55" fmla="*/ 1463592 w 1564457"/>
              <a:gd name="connsiteY55" fmla="*/ 977471 h 2060684"/>
              <a:gd name="connsiteX56" fmla="*/ 1505795 w 1564457"/>
              <a:gd name="connsiteY56" fmla="*/ 949336 h 2060684"/>
              <a:gd name="connsiteX57" fmla="*/ 1547998 w 1564457"/>
              <a:gd name="connsiteY57" fmla="*/ 893065 h 2060684"/>
              <a:gd name="connsiteX58" fmla="*/ 1562066 w 1564457"/>
              <a:gd name="connsiteY58" fmla="*/ 836794 h 2060684"/>
              <a:gd name="connsiteX59" fmla="*/ 1351050 w 1564457"/>
              <a:gd name="connsiteY59" fmla="*/ 752388 h 2060684"/>
              <a:gd name="connsiteX60" fmla="*/ 1238509 w 1564457"/>
              <a:gd name="connsiteY60" fmla="*/ 696117 h 2060684"/>
              <a:gd name="connsiteX61" fmla="*/ 1168170 w 1564457"/>
              <a:gd name="connsiteY61" fmla="*/ 667982 h 2060684"/>
              <a:gd name="connsiteX62" fmla="*/ 1083764 w 1564457"/>
              <a:gd name="connsiteY62" fmla="*/ 611711 h 2060684"/>
              <a:gd name="connsiteX63" fmla="*/ 1069697 w 1564457"/>
              <a:gd name="connsiteY63" fmla="*/ 541373 h 2060684"/>
              <a:gd name="connsiteX64" fmla="*/ 1055629 w 1564457"/>
              <a:gd name="connsiteY64" fmla="*/ 400696 h 2060684"/>
              <a:gd name="connsiteX65" fmla="*/ 971223 w 1564457"/>
              <a:gd name="connsiteY65" fmla="*/ 330357 h 2060684"/>
              <a:gd name="connsiteX66" fmla="*/ 900884 w 1564457"/>
              <a:gd name="connsiteY66" fmla="*/ 260019 h 2060684"/>
              <a:gd name="connsiteX67" fmla="*/ 844614 w 1564457"/>
              <a:gd name="connsiteY67" fmla="*/ 231884 h 2060684"/>
              <a:gd name="connsiteX68" fmla="*/ 816478 w 1564457"/>
              <a:gd name="connsiteY68" fmla="*/ 203748 h 2060684"/>
              <a:gd name="connsiteX69" fmla="*/ 802410 w 1564457"/>
              <a:gd name="connsiteY69" fmla="*/ 175613 h 2060684"/>
              <a:gd name="connsiteX0" fmla="*/ 802410 w 1564457"/>
              <a:gd name="connsiteY0" fmla="*/ 175613 h 2060684"/>
              <a:gd name="connsiteX1" fmla="*/ 718004 w 1564457"/>
              <a:gd name="connsiteY1" fmla="*/ 161545 h 2060684"/>
              <a:gd name="connsiteX2" fmla="*/ 661734 w 1564457"/>
              <a:gd name="connsiteY2" fmla="*/ 119342 h 2060684"/>
              <a:gd name="connsiteX3" fmla="*/ 605463 w 1564457"/>
              <a:gd name="connsiteY3" fmla="*/ 91207 h 2060684"/>
              <a:gd name="connsiteX4" fmla="*/ 506989 w 1564457"/>
              <a:gd name="connsiteY4" fmla="*/ 34936 h 2060684"/>
              <a:gd name="connsiteX5" fmla="*/ 408515 w 1564457"/>
              <a:gd name="connsiteY5" fmla="*/ 6800 h 2060684"/>
              <a:gd name="connsiteX6" fmla="*/ 295974 w 1564457"/>
              <a:gd name="connsiteY6" fmla="*/ 6800 h 2060684"/>
              <a:gd name="connsiteX7" fmla="*/ 253770 w 1564457"/>
              <a:gd name="connsiteY7" fmla="*/ 105274 h 2060684"/>
              <a:gd name="connsiteX8" fmla="*/ 380380 w 1564457"/>
              <a:gd name="connsiteY8" fmla="*/ 161545 h 2060684"/>
              <a:gd name="connsiteX9" fmla="*/ 295974 w 1564457"/>
              <a:gd name="connsiteY9" fmla="*/ 260019 h 2060684"/>
              <a:gd name="connsiteX10" fmla="*/ 281905 w 1564457"/>
              <a:gd name="connsiteY10" fmla="*/ 358493 h 2060684"/>
              <a:gd name="connsiteX11" fmla="*/ 324109 w 1564457"/>
              <a:gd name="connsiteY11" fmla="*/ 569508 h 2060684"/>
              <a:gd name="connsiteX12" fmla="*/ 352244 w 1564457"/>
              <a:gd name="connsiteY12" fmla="*/ 710185 h 2060684"/>
              <a:gd name="connsiteX13" fmla="*/ 239703 w 1564457"/>
              <a:gd name="connsiteY13" fmla="*/ 724253 h 2060684"/>
              <a:gd name="connsiteX14" fmla="*/ 281906 w 1564457"/>
              <a:gd name="connsiteY14" fmla="*/ 907133 h 2060684"/>
              <a:gd name="connsiteX15" fmla="*/ 295974 w 1564457"/>
              <a:gd name="connsiteY15" fmla="*/ 1090013 h 2060684"/>
              <a:gd name="connsiteX16" fmla="*/ 310041 w 1564457"/>
              <a:gd name="connsiteY16" fmla="*/ 1160351 h 2060684"/>
              <a:gd name="connsiteX17" fmla="*/ 281906 w 1564457"/>
              <a:gd name="connsiteY17" fmla="*/ 1244757 h 2060684"/>
              <a:gd name="connsiteX18" fmla="*/ 197500 w 1564457"/>
              <a:gd name="connsiteY18" fmla="*/ 1357299 h 2060684"/>
              <a:gd name="connsiteX19" fmla="*/ 169364 w 1564457"/>
              <a:gd name="connsiteY19" fmla="*/ 1399502 h 2060684"/>
              <a:gd name="connsiteX20" fmla="*/ 113094 w 1564457"/>
              <a:gd name="connsiteY20" fmla="*/ 1455773 h 2060684"/>
              <a:gd name="connsiteX21" fmla="*/ 56823 w 1564457"/>
              <a:gd name="connsiteY21" fmla="*/ 1483908 h 2060684"/>
              <a:gd name="connsiteX22" fmla="*/ 552 w 1564457"/>
              <a:gd name="connsiteY22" fmla="*/ 1582382 h 2060684"/>
              <a:gd name="connsiteX23" fmla="*/ 56823 w 1564457"/>
              <a:gd name="connsiteY23" fmla="*/ 1652720 h 2060684"/>
              <a:gd name="connsiteX24" fmla="*/ 99026 w 1564457"/>
              <a:gd name="connsiteY24" fmla="*/ 1666788 h 2060684"/>
              <a:gd name="connsiteX25" fmla="*/ 141229 w 1564457"/>
              <a:gd name="connsiteY25" fmla="*/ 1694924 h 2060684"/>
              <a:gd name="connsiteX26" fmla="*/ 211567 w 1564457"/>
              <a:gd name="connsiteY26" fmla="*/ 1708991 h 2060684"/>
              <a:gd name="connsiteX27" fmla="*/ 253770 w 1564457"/>
              <a:gd name="connsiteY27" fmla="*/ 1737127 h 2060684"/>
              <a:gd name="connsiteX28" fmla="*/ 310041 w 1564457"/>
              <a:gd name="connsiteY28" fmla="*/ 1751194 h 2060684"/>
              <a:gd name="connsiteX29" fmla="*/ 352244 w 1564457"/>
              <a:gd name="connsiteY29" fmla="*/ 1765262 h 2060684"/>
              <a:gd name="connsiteX30" fmla="*/ 492921 w 1564457"/>
              <a:gd name="connsiteY30" fmla="*/ 1821533 h 2060684"/>
              <a:gd name="connsiteX31" fmla="*/ 605463 w 1564457"/>
              <a:gd name="connsiteY31" fmla="*/ 1849668 h 2060684"/>
              <a:gd name="connsiteX32" fmla="*/ 661734 w 1564457"/>
              <a:gd name="connsiteY32" fmla="*/ 1863736 h 2060684"/>
              <a:gd name="connsiteX33" fmla="*/ 732072 w 1564457"/>
              <a:gd name="connsiteY33" fmla="*/ 1920007 h 2060684"/>
              <a:gd name="connsiteX34" fmla="*/ 774275 w 1564457"/>
              <a:gd name="connsiteY34" fmla="*/ 1976277 h 2060684"/>
              <a:gd name="connsiteX35" fmla="*/ 816478 w 1564457"/>
              <a:gd name="connsiteY35" fmla="*/ 2004413 h 2060684"/>
              <a:gd name="connsiteX36" fmla="*/ 886817 w 1564457"/>
              <a:gd name="connsiteY36" fmla="*/ 2060684 h 2060684"/>
              <a:gd name="connsiteX37" fmla="*/ 1027494 w 1564457"/>
              <a:gd name="connsiteY37" fmla="*/ 2032548 h 2060684"/>
              <a:gd name="connsiteX38" fmla="*/ 1083764 w 1564457"/>
              <a:gd name="connsiteY38" fmla="*/ 1990345 h 2060684"/>
              <a:gd name="connsiteX39" fmla="*/ 1140035 w 1564457"/>
              <a:gd name="connsiteY39" fmla="*/ 1976277 h 2060684"/>
              <a:gd name="connsiteX40" fmla="*/ 1196306 w 1564457"/>
              <a:gd name="connsiteY40" fmla="*/ 1948142 h 2060684"/>
              <a:gd name="connsiteX41" fmla="*/ 1252577 w 1564457"/>
              <a:gd name="connsiteY41" fmla="*/ 1934074 h 2060684"/>
              <a:gd name="connsiteX42" fmla="*/ 1294780 w 1564457"/>
              <a:gd name="connsiteY42" fmla="*/ 1920007 h 2060684"/>
              <a:gd name="connsiteX43" fmla="*/ 1379186 w 1564457"/>
              <a:gd name="connsiteY43" fmla="*/ 1849668 h 2060684"/>
              <a:gd name="connsiteX44" fmla="*/ 1435457 w 1564457"/>
              <a:gd name="connsiteY44" fmla="*/ 1835600 h 2060684"/>
              <a:gd name="connsiteX45" fmla="*/ 1407321 w 1564457"/>
              <a:gd name="connsiteY45" fmla="*/ 1751194 h 2060684"/>
              <a:gd name="connsiteX46" fmla="*/ 1379186 w 1564457"/>
              <a:gd name="connsiteY46" fmla="*/ 1638653 h 2060684"/>
              <a:gd name="connsiteX47" fmla="*/ 1393254 w 1564457"/>
              <a:gd name="connsiteY47" fmla="*/ 1455773 h 2060684"/>
              <a:gd name="connsiteX48" fmla="*/ 1421389 w 1564457"/>
              <a:gd name="connsiteY48" fmla="*/ 1427637 h 2060684"/>
              <a:gd name="connsiteX49" fmla="*/ 1505795 w 1564457"/>
              <a:gd name="connsiteY49" fmla="*/ 1315096 h 2060684"/>
              <a:gd name="connsiteX50" fmla="*/ 1533930 w 1564457"/>
              <a:gd name="connsiteY50" fmla="*/ 1286960 h 2060684"/>
              <a:gd name="connsiteX51" fmla="*/ 1562066 w 1564457"/>
              <a:gd name="connsiteY51" fmla="*/ 1230690 h 2060684"/>
              <a:gd name="connsiteX52" fmla="*/ 1505795 w 1564457"/>
              <a:gd name="connsiteY52" fmla="*/ 1104080 h 2060684"/>
              <a:gd name="connsiteX53" fmla="*/ 1435457 w 1564457"/>
              <a:gd name="connsiteY53" fmla="*/ 1075945 h 2060684"/>
              <a:gd name="connsiteX54" fmla="*/ 1407321 w 1564457"/>
              <a:gd name="connsiteY54" fmla="*/ 1047810 h 2060684"/>
              <a:gd name="connsiteX55" fmla="*/ 1463592 w 1564457"/>
              <a:gd name="connsiteY55" fmla="*/ 977471 h 2060684"/>
              <a:gd name="connsiteX56" fmla="*/ 1505795 w 1564457"/>
              <a:gd name="connsiteY56" fmla="*/ 949336 h 2060684"/>
              <a:gd name="connsiteX57" fmla="*/ 1547998 w 1564457"/>
              <a:gd name="connsiteY57" fmla="*/ 893065 h 2060684"/>
              <a:gd name="connsiteX58" fmla="*/ 1562066 w 1564457"/>
              <a:gd name="connsiteY58" fmla="*/ 836794 h 2060684"/>
              <a:gd name="connsiteX59" fmla="*/ 1351050 w 1564457"/>
              <a:gd name="connsiteY59" fmla="*/ 752388 h 2060684"/>
              <a:gd name="connsiteX60" fmla="*/ 1238509 w 1564457"/>
              <a:gd name="connsiteY60" fmla="*/ 696117 h 2060684"/>
              <a:gd name="connsiteX61" fmla="*/ 1168170 w 1564457"/>
              <a:gd name="connsiteY61" fmla="*/ 667982 h 2060684"/>
              <a:gd name="connsiteX62" fmla="*/ 1083764 w 1564457"/>
              <a:gd name="connsiteY62" fmla="*/ 611711 h 2060684"/>
              <a:gd name="connsiteX63" fmla="*/ 1069697 w 1564457"/>
              <a:gd name="connsiteY63" fmla="*/ 541373 h 2060684"/>
              <a:gd name="connsiteX64" fmla="*/ 1055629 w 1564457"/>
              <a:gd name="connsiteY64" fmla="*/ 400696 h 2060684"/>
              <a:gd name="connsiteX65" fmla="*/ 971223 w 1564457"/>
              <a:gd name="connsiteY65" fmla="*/ 330357 h 2060684"/>
              <a:gd name="connsiteX66" fmla="*/ 900884 w 1564457"/>
              <a:gd name="connsiteY66" fmla="*/ 260019 h 2060684"/>
              <a:gd name="connsiteX67" fmla="*/ 844614 w 1564457"/>
              <a:gd name="connsiteY67" fmla="*/ 231884 h 2060684"/>
              <a:gd name="connsiteX68" fmla="*/ 816478 w 1564457"/>
              <a:gd name="connsiteY68" fmla="*/ 203748 h 2060684"/>
              <a:gd name="connsiteX69" fmla="*/ 802410 w 1564457"/>
              <a:gd name="connsiteY69" fmla="*/ 175613 h 2060684"/>
              <a:gd name="connsiteX0" fmla="*/ 802410 w 1564457"/>
              <a:gd name="connsiteY0" fmla="*/ 175613 h 2060684"/>
              <a:gd name="connsiteX1" fmla="*/ 718004 w 1564457"/>
              <a:gd name="connsiteY1" fmla="*/ 161545 h 2060684"/>
              <a:gd name="connsiteX2" fmla="*/ 661734 w 1564457"/>
              <a:gd name="connsiteY2" fmla="*/ 119342 h 2060684"/>
              <a:gd name="connsiteX3" fmla="*/ 605463 w 1564457"/>
              <a:gd name="connsiteY3" fmla="*/ 91207 h 2060684"/>
              <a:gd name="connsiteX4" fmla="*/ 506989 w 1564457"/>
              <a:gd name="connsiteY4" fmla="*/ 34936 h 2060684"/>
              <a:gd name="connsiteX5" fmla="*/ 408515 w 1564457"/>
              <a:gd name="connsiteY5" fmla="*/ 6800 h 2060684"/>
              <a:gd name="connsiteX6" fmla="*/ 295974 w 1564457"/>
              <a:gd name="connsiteY6" fmla="*/ 6800 h 2060684"/>
              <a:gd name="connsiteX7" fmla="*/ 253770 w 1564457"/>
              <a:gd name="connsiteY7" fmla="*/ 105274 h 2060684"/>
              <a:gd name="connsiteX8" fmla="*/ 380380 w 1564457"/>
              <a:gd name="connsiteY8" fmla="*/ 161545 h 2060684"/>
              <a:gd name="connsiteX9" fmla="*/ 295974 w 1564457"/>
              <a:gd name="connsiteY9" fmla="*/ 260019 h 2060684"/>
              <a:gd name="connsiteX10" fmla="*/ 281905 w 1564457"/>
              <a:gd name="connsiteY10" fmla="*/ 358493 h 2060684"/>
              <a:gd name="connsiteX11" fmla="*/ 324109 w 1564457"/>
              <a:gd name="connsiteY11" fmla="*/ 569508 h 2060684"/>
              <a:gd name="connsiteX12" fmla="*/ 352244 w 1564457"/>
              <a:gd name="connsiteY12" fmla="*/ 710185 h 2060684"/>
              <a:gd name="connsiteX13" fmla="*/ 239703 w 1564457"/>
              <a:gd name="connsiteY13" fmla="*/ 724253 h 2060684"/>
              <a:gd name="connsiteX14" fmla="*/ 197500 w 1564457"/>
              <a:gd name="connsiteY14" fmla="*/ 794592 h 2060684"/>
              <a:gd name="connsiteX15" fmla="*/ 295974 w 1564457"/>
              <a:gd name="connsiteY15" fmla="*/ 1090013 h 2060684"/>
              <a:gd name="connsiteX16" fmla="*/ 310041 w 1564457"/>
              <a:gd name="connsiteY16" fmla="*/ 1160351 h 2060684"/>
              <a:gd name="connsiteX17" fmla="*/ 281906 w 1564457"/>
              <a:gd name="connsiteY17" fmla="*/ 1244757 h 2060684"/>
              <a:gd name="connsiteX18" fmla="*/ 197500 w 1564457"/>
              <a:gd name="connsiteY18" fmla="*/ 1357299 h 2060684"/>
              <a:gd name="connsiteX19" fmla="*/ 169364 w 1564457"/>
              <a:gd name="connsiteY19" fmla="*/ 1399502 h 2060684"/>
              <a:gd name="connsiteX20" fmla="*/ 113094 w 1564457"/>
              <a:gd name="connsiteY20" fmla="*/ 1455773 h 2060684"/>
              <a:gd name="connsiteX21" fmla="*/ 56823 w 1564457"/>
              <a:gd name="connsiteY21" fmla="*/ 1483908 h 2060684"/>
              <a:gd name="connsiteX22" fmla="*/ 552 w 1564457"/>
              <a:gd name="connsiteY22" fmla="*/ 1582382 h 2060684"/>
              <a:gd name="connsiteX23" fmla="*/ 56823 w 1564457"/>
              <a:gd name="connsiteY23" fmla="*/ 1652720 h 2060684"/>
              <a:gd name="connsiteX24" fmla="*/ 99026 w 1564457"/>
              <a:gd name="connsiteY24" fmla="*/ 1666788 h 2060684"/>
              <a:gd name="connsiteX25" fmla="*/ 141229 w 1564457"/>
              <a:gd name="connsiteY25" fmla="*/ 1694924 h 2060684"/>
              <a:gd name="connsiteX26" fmla="*/ 211567 w 1564457"/>
              <a:gd name="connsiteY26" fmla="*/ 1708991 h 2060684"/>
              <a:gd name="connsiteX27" fmla="*/ 253770 w 1564457"/>
              <a:gd name="connsiteY27" fmla="*/ 1737127 h 2060684"/>
              <a:gd name="connsiteX28" fmla="*/ 310041 w 1564457"/>
              <a:gd name="connsiteY28" fmla="*/ 1751194 h 2060684"/>
              <a:gd name="connsiteX29" fmla="*/ 352244 w 1564457"/>
              <a:gd name="connsiteY29" fmla="*/ 1765262 h 2060684"/>
              <a:gd name="connsiteX30" fmla="*/ 492921 w 1564457"/>
              <a:gd name="connsiteY30" fmla="*/ 1821533 h 2060684"/>
              <a:gd name="connsiteX31" fmla="*/ 605463 w 1564457"/>
              <a:gd name="connsiteY31" fmla="*/ 1849668 h 2060684"/>
              <a:gd name="connsiteX32" fmla="*/ 661734 w 1564457"/>
              <a:gd name="connsiteY32" fmla="*/ 1863736 h 2060684"/>
              <a:gd name="connsiteX33" fmla="*/ 732072 w 1564457"/>
              <a:gd name="connsiteY33" fmla="*/ 1920007 h 2060684"/>
              <a:gd name="connsiteX34" fmla="*/ 774275 w 1564457"/>
              <a:gd name="connsiteY34" fmla="*/ 1976277 h 2060684"/>
              <a:gd name="connsiteX35" fmla="*/ 816478 w 1564457"/>
              <a:gd name="connsiteY35" fmla="*/ 2004413 h 2060684"/>
              <a:gd name="connsiteX36" fmla="*/ 886817 w 1564457"/>
              <a:gd name="connsiteY36" fmla="*/ 2060684 h 2060684"/>
              <a:gd name="connsiteX37" fmla="*/ 1027494 w 1564457"/>
              <a:gd name="connsiteY37" fmla="*/ 2032548 h 2060684"/>
              <a:gd name="connsiteX38" fmla="*/ 1083764 w 1564457"/>
              <a:gd name="connsiteY38" fmla="*/ 1990345 h 2060684"/>
              <a:gd name="connsiteX39" fmla="*/ 1140035 w 1564457"/>
              <a:gd name="connsiteY39" fmla="*/ 1976277 h 2060684"/>
              <a:gd name="connsiteX40" fmla="*/ 1196306 w 1564457"/>
              <a:gd name="connsiteY40" fmla="*/ 1948142 h 2060684"/>
              <a:gd name="connsiteX41" fmla="*/ 1252577 w 1564457"/>
              <a:gd name="connsiteY41" fmla="*/ 1934074 h 2060684"/>
              <a:gd name="connsiteX42" fmla="*/ 1294780 w 1564457"/>
              <a:gd name="connsiteY42" fmla="*/ 1920007 h 2060684"/>
              <a:gd name="connsiteX43" fmla="*/ 1379186 w 1564457"/>
              <a:gd name="connsiteY43" fmla="*/ 1849668 h 2060684"/>
              <a:gd name="connsiteX44" fmla="*/ 1435457 w 1564457"/>
              <a:gd name="connsiteY44" fmla="*/ 1835600 h 2060684"/>
              <a:gd name="connsiteX45" fmla="*/ 1407321 w 1564457"/>
              <a:gd name="connsiteY45" fmla="*/ 1751194 h 2060684"/>
              <a:gd name="connsiteX46" fmla="*/ 1379186 w 1564457"/>
              <a:gd name="connsiteY46" fmla="*/ 1638653 h 2060684"/>
              <a:gd name="connsiteX47" fmla="*/ 1393254 w 1564457"/>
              <a:gd name="connsiteY47" fmla="*/ 1455773 h 2060684"/>
              <a:gd name="connsiteX48" fmla="*/ 1421389 w 1564457"/>
              <a:gd name="connsiteY48" fmla="*/ 1427637 h 2060684"/>
              <a:gd name="connsiteX49" fmla="*/ 1505795 w 1564457"/>
              <a:gd name="connsiteY49" fmla="*/ 1315096 h 2060684"/>
              <a:gd name="connsiteX50" fmla="*/ 1533930 w 1564457"/>
              <a:gd name="connsiteY50" fmla="*/ 1286960 h 2060684"/>
              <a:gd name="connsiteX51" fmla="*/ 1562066 w 1564457"/>
              <a:gd name="connsiteY51" fmla="*/ 1230690 h 2060684"/>
              <a:gd name="connsiteX52" fmla="*/ 1505795 w 1564457"/>
              <a:gd name="connsiteY52" fmla="*/ 1104080 h 2060684"/>
              <a:gd name="connsiteX53" fmla="*/ 1435457 w 1564457"/>
              <a:gd name="connsiteY53" fmla="*/ 1075945 h 2060684"/>
              <a:gd name="connsiteX54" fmla="*/ 1407321 w 1564457"/>
              <a:gd name="connsiteY54" fmla="*/ 1047810 h 2060684"/>
              <a:gd name="connsiteX55" fmla="*/ 1463592 w 1564457"/>
              <a:gd name="connsiteY55" fmla="*/ 977471 h 2060684"/>
              <a:gd name="connsiteX56" fmla="*/ 1505795 w 1564457"/>
              <a:gd name="connsiteY56" fmla="*/ 949336 h 2060684"/>
              <a:gd name="connsiteX57" fmla="*/ 1547998 w 1564457"/>
              <a:gd name="connsiteY57" fmla="*/ 893065 h 2060684"/>
              <a:gd name="connsiteX58" fmla="*/ 1562066 w 1564457"/>
              <a:gd name="connsiteY58" fmla="*/ 836794 h 2060684"/>
              <a:gd name="connsiteX59" fmla="*/ 1351050 w 1564457"/>
              <a:gd name="connsiteY59" fmla="*/ 752388 h 2060684"/>
              <a:gd name="connsiteX60" fmla="*/ 1238509 w 1564457"/>
              <a:gd name="connsiteY60" fmla="*/ 696117 h 2060684"/>
              <a:gd name="connsiteX61" fmla="*/ 1168170 w 1564457"/>
              <a:gd name="connsiteY61" fmla="*/ 667982 h 2060684"/>
              <a:gd name="connsiteX62" fmla="*/ 1083764 w 1564457"/>
              <a:gd name="connsiteY62" fmla="*/ 611711 h 2060684"/>
              <a:gd name="connsiteX63" fmla="*/ 1069697 w 1564457"/>
              <a:gd name="connsiteY63" fmla="*/ 541373 h 2060684"/>
              <a:gd name="connsiteX64" fmla="*/ 1055629 w 1564457"/>
              <a:gd name="connsiteY64" fmla="*/ 400696 h 2060684"/>
              <a:gd name="connsiteX65" fmla="*/ 971223 w 1564457"/>
              <a:gd name="connsiteY65" fmla="*/ 330357 h 2060684"/>
              <a:gd name="connsiteX66" fmla="*/ 900884 w 1564457"/>
              <a:gd name="connsiteY66" fmla="*/ 260019 h 2060684"/>
              <a:gd name="connsiteX67" fmla="*/ 844614 w 1564457"/>
              <a:gd name="connsiteY67" fmla="*/ 231884 h 2060684"/>
              <a:gd name="connsiteX68" fmla="*/ 816478 w 1564457"/>
              <a:gd name="connsiteY68" fmla="*/ 203748 h 2060684"/>
              <a:gd name="connsiteX69" fmla="*/ 802410 w 1564457"/>
              <a:gd name="connsiteY69" fmla="*/ 175613 h 2060684"/>
              <a:gd name="connsiteX0" fmla="*/ 802410 w 1564457"/>
              <a:gd name="connsiteY0" fmla="*/ 175613 h 2060684"/>
              <a:gd name="connsiteX1" fmla="*/ 718004 w 1564457"/>
              <a:gd name="connsiteY1" fmla="*/ 161545 h 2060684"/>
              <a:gd name="connsiteX2" fmla="*/ 661734 w 1564457"/>
              <a:gd name="connsiteY2" fmla="*/ 119342 h 2060684"/>
              <a:gd name="connsiteX3" fmla="*/ 605463 w 1564457"/>
              <a:gd name="connsiteY3" fmla="*/ 91207 h 2060684"/>
              <a:gd name="connsiteX4" fmla="*/ 506989 w 1564457"/>
              <a:gd name="connsiteY4" fmla="*/ 34936 h 2060684"/>
              <a:gd name="connsiteX5" fmla="*/ 408515 w 1564457"/>
              <a:gd name="connsiteY5" fmla="*/ 6800 h 2060684"/>
              <a:gd name="connsiteX6" fmla="*/ 295974 w 1564457"/>
              <a:gd name="connsiteY6" fmla="*/ 6800 h 2060684"/>
              <a:gd name="connsiteX7" fmla="*/ 253770 w 1564457"/>
              <a:gd name="connsiteY7" fmla="*/ 105274 h 2060684"/>
              <a:gd name="connsiteX8" fmla="*/ 380380 w 1564457"/>
              <a:gd name="connsiteY8" fmla="*/ 161545 h 2060684"/>
              <a:gd name="connsiteX9" fmla="*/ 295974 w 1564457"/>
              <a:gd name="connsiteY9" fmla="*/ 260019 h 2060684"/>
              <a:gd name="connsiteX10" fmla="*/ 281905 w 1564457"/>
              <a:gd name="connsiteY10" fmla="*/ 358493 h 2060684"/>
              <a:gd name="connsiteX11" fmla="*/ 324109 w 1564457"/>
              <a:gd name="connsiteY11" fmla="*/ 569508 h 2060684"/>
              <a:gd name="connsiteX12" fmla="*/ 352244 w 1564457"/>
              <a:gd name="connsiteY12" fmla="*/ 710185 h 2060684"/>
              <a:gd name="connsiteX13" fmla="*/ 239703 w 1564457"/>
              <a:gd name="connsiteY13" fmla="*/ 724253 h 2060684"/>
              <a:gd name="connsiteX14" fmla="*/ 197500 w 1564457"/>
              <a:gd name="connsiteY14" fmla="*/ 794592 h 2060684"/>
              <a:gd name="connsiteX15" fmla="*/ 295974 w 1564457"/>
              <a:gd name="connsiteY15" fmla="*/ 1090013 h 2060684"/>
              <a:gd name="connsiteX16" fmla="*/ 310041 w 1564457"/>
              <a:gd name="connsiteY16" fmla="*/ 1160351 h 2060684"/>
              <a:gd name="connsiteX17" fmla="*/ 281906 w 1564457"/>
              <a:gd name="connsiteY17" fmla="*/ 1244757 h 2060684"/>
              <a:gd name="connsiteX18" fmla="*/ 197500 w 1564457"/>
              <a:gd name="connsiteY18" fmla="*/ 1357299 h 2060684"/>
              <a:gd name="connsiteX19" fmla="*/ 127161 w 1564457"/>
              <a:gd name="connsiteY19" fmla="*/ 1343231 h 2060684"/>
              <a:gd name="connsiteX20" fmla="*/ 113094 w 1564457"/>
              <a:gd name="connsiteY20" fmla="*/ 1455773 h 2060684"/>
              <a:gd name="connsiteX21" fmla="*/ 56823 w 1564457"/>
              <a:gd name="connsiteY21" fmla="*/ 1483908 h 2060684"/>
              <a:gd name="connsiteX22" fmla="*/ 552 w 1564457"/>
              <a:gd name="connsiteY22" fmla="*/ 1582382 h 2060684"/>
              <a:gd name="connsiteX23" fmla="*/ 56823 w 1564457"/>
              <a:gd name="connsiteY23" fmla="*/ 1652720 h 2060684"/>
              <a:gd name="connsiteX24" fmla="*/ 99026 w 1564457"/>
              <a:gd name="connsiteY24" fmla="*/ 1666788 h 2060684"/>
              <a:gd name="connsiteX25" fmla="*/ 141229 w 1564457"/>
              <a:gd name="connsiteY25" fmla="*/ 1694924 h 2060684"/>
              <a:gd name="connsiteX26" fmla="*/ 211567 w 1564457"/>
              <a:gd name="connsiteY26" fmla="*/ 1708991 h 2060684"/>
              <a:gd name="connsiteX27" fmla="*/ 253770 w 1564457"/>
              <a:gd name="connsiteY27" fmla="*/ 1737127 h 2060684"/>
              <a:gd name="connsiteX28" fmla="*/ 310041 w 1564457"/>
              <a:gd name="connsiteY28" fmla="*/ 1751194 h 2060684"/>
              <a:gd name="connsiteX29" fmla="*/ 352244 w 1564457"/>
              <a:gd name="connsiteY29" fmla="*/ 1765262 h 2060684"/>
              <a:gd name="connsiteX30" fmla="*/ 492921 w 1564457"/>
              <a:gd name="connsiteY30" fmla="*/ 1821533 h 2060684"/>
              <a:gd name="connsiteX31" fmla="*/ 605463 w 1564457"/>
              <a:gd name="connsiteY31" fmla="*/ 1849668 h 2060684"/>
              <a:gd name="connsiteX32" fmla="*/ 661734 w 1564457"/>
              <a:gd name="connsiteY32" fmla="*/ 1863736 h 2060684"/>
              <a:gd name="connsiteX33" fmla="*/ 732072 w 1564457"/>
              <a:gd name="connsiteY33" fmla="*/ 1920007 h 2060684"/>
              <a:gd name="connsiteX34" fmla="*/ 774275 w 1564457"/>
              <a:gd name="connsiteY34" fmla="*/ 1976277 h 2060684"/>
              <a:gd name="connsiteX35" fmla="*/ 816478 w 1564457"/>
              <a:gd name="connsiteY35" fmla="*/ 2004413 h 2060684"/>
              <a:gd name="connsiteX36" fmla="*/ 886817 w 1564457"/>
              <a:gd name="connsiteY36" fmla="*/ 2060684 h 2060684"/>
              <a:gd name="connsiteX37" fmla="*/ 1027494 w 1564457"/>
              <a:gd name="connsiteY37" fmla="*/ 2032548 h 2060684"/>
              <a:gd name="connsiteX38" fmla="*/ 1083764 w 1564457"/>
              <a:gd name="connsiteY38" fmla="*/ 1990345 h 2060684"/>
              <a:gd name="connsiteX39" fmla="*/ 1140035 w 1564457"/>
              <a:gd name="connsiteY39" fmla="*/ 1976277 h 2060684"/>
              <a:gd name="connsiteX40" fmla="*/ 1196306 w 1564457"/>
              <a:gd name="connsiteY40" fmla="*/ 1948142 h 2060684"/>
              <a:gd name="connsiteX41" fmla="*/ 1252577 w 1564457"/>
              <a:gd name="connsiteY41" fmla="*/ 1934074 h 2060684"/>
              <a:gd name="connsiteX42" fmla="*/ 1294780 w 1564457"/>
              <a:gd name="connsiteY42" fmla="*/ 1920007 h 2060684"/>
              <a:gd name="connsiteX43" fmla="*/ 1379186 w 1564457"/>
              <a:gd name="connsiteY43" fmla="*/ 1849668 h 2060684"/>
              <a:gd name="connsiteX44" fmla="*/ 1435457 w 1564457"/>
              <a:gd name="connsiteY44" fmla="*/ 1835600 h 2060684"/>
              <a:gd name="connsiteX45" fmla="*/ 1407321 w 1564457"/>
              <a:gd name="connsiteY45" fmla="*/ 1751194 h 2060684"/>
              <a:gd name="connsiteX46" fmla="*/ 1379186 w 1564457"/>
              <a:gd name="connsiteY46" fmla="*/ 1638653 h 2060684"/>
              <a:gd name="connsiteX47" fmla="*/ 1393254 w 1564457"/>
              <a:gd name="connsiteY47" fmla="*/ 1455773 h 2060684"/>
              <a:gd name="connsiteX48" fmla="*/ 1421389 w 1564457"/>
              <a:gd name="connsiteY48" fmla="*/ 1427637 h 2060684"/>
              <a:gd name="connsiteX49" fmla="*/ 1505795 w 1564457"/>
              <a:gd name="connsiteY49" fmla="*/ 1315096 h 2060684"/>
              <a:gd name="connsiteX50" fmla="*/ 1533930 w 1564457"/>
              <a:gd name="connsiteY50" fmla="*/ 1286960 h 2060684"/>
              <a:gd name="connsiteX51" fmla="*/ 1562066 w 1564457"/>
              <a:gd name="connsiteY51" fmla="*/ 1230690 h 2060684"/>
              <a:gd name="connsiteX52" fmla="*/ 1505795 w 1564457"/>
              <a:gd name="connsiteY52" fmla="*/ 1104080 h 2060684"/>
              <a:gd name="connsiteX53" fmla="*/ 1435457 w 1564457"/>
              <a:gd name="connsiteY53" fmla="*/ 1075945 h 2060684"/>
              <a:gd name="connsiteX54" fmla="*/ 1407321 w 1564457"/>
              <a:gd name="connsiteY54" fmla="*/ 1047810 h 2060684"/>
              <a:gd name="connsiteX55" fmla="*/ 1463592 w 1564457"/>
              <a:gd name="connsiteY55" fmla="*/ 977471 h 2060684"/>
              <a:gd name="connsiteX56" fmla="*/ 1505795 w 1564457"/>
              <a:gd name="connsiteY56" fmla="*/ 949336 h 2060684"/>
              <a:gd name="connsiteX57" fmla="*/ 1547998 w 1564457"/>
              <a:gd name="connsiteY57" fmla="*/ 893065 h 2060684"/>
              <a:gd name="connsiteX58" fmla="*/ 1562066 w 1564457"/>
              <a:gd name="connsiteY58" fmla="*/ 836794 h 2060684"/>
              <a:gd name="connsiteX59" fmla="*/ 1351050 w 1564457"/>
              <a:gd name="connsiteY59" fmla="*/ 752388 h 2060684"/>
              <a:gd name="connsiteX60" fmla="*/ 1238509 w 1564457"/>
              <a:gd name="connsiteY60" fmla="*/ 696117 h 2060684"/>
              <a:gd name="connsiteX61" fmla="*/ 1168170 w 1564457"/>
              <a:gd name="connsiteY61" fmla="*/ 667982 h 2060684"/>
              <a:gd name="connsiteX62" fmla="*/ 1083764 w 1564457"/>
              <a:gd name="connsiteY62" fmla="*/ 611711 h 2060684"/>
              <a:gd name="connsiteX63" fmla="*/ 1069697 w 1564457"/>
              <a:gd name="connsiteY63" fmla="*/ 541373 h 2060684"/>
              <a:gd name="connsiteX64" fmla="*/ 1055629 w 1564457"/>
              <a:gd name="connsiteY64" fmla="*/ 400696 h 2060684"/>
              <a:gd name="connsiteX65" fmla="*/ 971223 w 1564457"/>
              <a:gd name="connsiteY65" fmla="*/ 330357 h 2060684"/>
              <a:gd name="connsiteX66" fmla="*/ 900884 w 1564457"/>
              <a:gd name="connsiteY66" fmla="*/ 260019 h 2060684"/>
              <a:gd name="connsiteX67" fmla="*/ 844614 w 1564457"/>
              <a:gd name="connsiteY67" fmla="*/ 231884 h 2060684"/>
              <a:gd name="connsiteX68" fmla="*/ 816478 w 1564457"/>
              <a:gd name="connsiteY68" fmla="*/ 203748 h 2060684"/>
              <a:gd name="connsiteX69" fmla="*/ 802410 w 1564457"/>
              <a:gd name="connsiteY69" fmla="*/ 175613 h 2060684"/>
              <a:gd name="connsiteX0" fmla="*/ 804545 w 1566592"/>
              <a:gd name="connsiteY0" fmla="*/ 175613 h 2060684"/>
              <a:gd name="connsiteX1" fmla="*/ 720139 w 1566592"/>
              <a:gd name="connsiteY1" fmla="*/ 161545 h 2060684"/>
              <a:gd name="connsiteX2" fmla="*/ 663869 w 1566592"/>
              <a:gd name="connsiteY2" fmla="*/ 119342 h 2060684"/>
              <a:gd name="connsiteX3" fmla="*/ 607598 w 1566592"/>
              <a:gd name="connsiteY3" fmla="*/ 91207 h 2060684"/>
              <a:gd name="connsiteX4" fmla="*/ 509124 w 1566592"/>
              <a:gd name="connsiteY4" fmla="*/ 34936 h 2060684"/>
              <a:gd name="connsiteX5" fmla="*/ 410650 w 1566592"/>
              <a:gd name="connsiteY5" fmla="*/ 6800 h 2060684"/>
              <a:gd name="connsiteX6" fmla="*/ 298109 w 1566592"/>
              <a:gd name="connsiteY6" fmla="*/ 6800 h 2060684"/>
              <a:gd name="connsiteX7" fmla="*/ 255905 w 1566592"/>
              <a:gd name="connsiteY7" fmla="*/ 105274 h 2060684"/>
              <a:gd name="connsiteX8" fmla="*/ 382515 w 1566592"/>
              <a:gd name="connsiteY8" fmla="*/ 161545 h 2060684"/>
              <a:gd name="connsiteX9" fmla="*/ 298109 w 1566592"/>
              <a:gd name="connsiteY9" fmla="*/ 260019 h 2060684"/>
              <a:gd name="connsiteX10" fmla="*/ 284040 w 1566592"/>
              <a:gd name="connsiteY10" fmla="*/ 358493 h 2060684"/>
              <a:gd name="connsiteX11" fmla="*/ 326244 w 1566592"/>
              <a:gd name="connsiteY11" fmla="*/ 569508 h 2060684"/>
              <a:gd name="connsiteX12" fmla="*/ 354379 w 1566592"/>
              <a:gd name="connsiteY12" fmla="*/ 710185 h 2060684"/>
              <a:gd name="connsiteX13" fmla="*/ 241838 w 1566592"/>
              <a:gd name="connsiteY13" fmla="*/ 724253 h 2060684"/>
              <a:gd name="connsiteX14" fmla="*/ 199635 w 1566592"/>
              <a:gd name="connsiteY14" fmla="*/ 794592 h 2060684"/>
              <a:gd name="connsiteX15" fmla="*/ 298109 w 1566592"/>
              <a:gd name="connsiteY15" fmla="*/ 1090013 h 2060684"/>
              <a:gd name="connsiteX16" fmla="*/ 312176 w 1566592"/>
              <a:gd name="connsiteY16" fmla="*/ 1160351 h 2060684"/>
              <a:gd name="connsiteX17" fmla="*/ 284041 w 1566592"/>
              <a:gd name="connsiteY17" fmla="*/ 1244757 h 2060684"/>
              <a:gd name="connsiteX18" fmla="*/ 199635 w 1566592"/>
              <a:gd name="connsiteY18" fmla="*/ 1357299 h 2060684"/>
              <a:gd name="connsiteX19" fmla="*/ 129296 w 1566592"/>
              <a:gd name="connsiteY19" fmla="*/ 1343231 h 2060684"/>
              <a:gd name="connsiteX20" fmla="*/ 115229 w 1566592"/>
              <a:gd name="connsiteY20" fmla="*/ 1455773 h 2060684"/>
              <a:gd name="connsiteX21" fmla="*/ 16755 w 1566592"/>
              <a:gd name="connsiteY21" fmla="*/ 1427638 h 2060684"/>
              <a:gd name="connsiteX22" fmla="*/ 2687 w 1566592"/>
              <a:gd name="connsiteY22" fmla="*/ 1582382 h 2060684"/>
              <a:gd name="connsiteX23" fmla="*/ 58958 w 1566592"/>
              <a:gd name="connsiteY23" fmla="*/ 1652720 h 2060684"/>
              <a:gd name="connsiteX24" fmla="*/ 101161 w 1566592"/>
              <a:gd name="connsiteY24" fmla="*/ 1666788 h 2060684"/>
              <a:gd name="connsiteX25" fmla="*/ 143364 w 1566592"/>
              <a:gd name="connsiteY25" fmla="*/ 1694924 h 2060684"/>
              <a:gd name="connsiteX26" fmla="*/ 213702 w 1566592"/>
              <a:gd name="connsiteY26" fmla="*/ 1708991 h 2060684"/>
              <a:gd name="connsiteX27" fmla="*/ 255905 w 1566592"/>
              <a:gd name="connsiteY27" fmla="*/ 1737127 h 2060684"/>
              <a:gd name="connsiteX28" fmla="*/ 312176 w 1566592"/>
              <a:gd name="connsiteY28" fmla="*/ 1751194 h 2060684"/>
              <a:gd name="connsiteX29" fmla="*/ 354379 w 1566592"/>
              <a:gd name="connsiteY29" fmla="*/ 1765262 h 2060684"/>
              <a:gd name="connsiteX30" fmla="*/ 495056 w 1566592"/>
              <a:gd name="connsiteY30" fmla="*/ 1821533 h 2060684"/>
              <a:gd name="connsiteX31" fmla="*/ 607598 w 1566592"/>
              <a:gd name="connsiteY31" fmla="*/ 1849668 h 2060684"/>
              <a:gd name="connsiteX32" fmla="*/ 663869 w 1566592"/>
              <a:gd name="connsiteY32" fmla="*/ 1863736 h 2060684"/>
              <a:gd name="connsiteX33" fmla="*/ 734207 w 1566592"/>
              <a:gd name="connsiteY33" fmla="*/ 1920007 h 2060684"/>
              <a:gd name="connsiteX34" fmla="*/ 776410 w 1566592"/>
              <a:gd name="connsiteY34" fmla="*/ 1976277 h 2060684"/>
              <a:gd name="connsiteX35" fmla="*/ 818613 w 1566592"/>
              <a:gd name="connsiteY35" fmla="*/ 2004413 h 2060684"/>
              <a:gd name="connsiteX36" fmla="*/ 888952 w 1566592"/>
              <a:gd name="connsiteY36" fmla="*/ 2060684 h 2060684"/>
              <a:gd name="connsiteX37" fmla="*/ 1029629 w 1566592"/>
              <a:gd name="connsiteY37" fmla="*/ 2032548 h 2060684"/>
              <a:gd name="connsiteX38" fmla="*/ 1085899 w 1566592"/>
              <a:gd name="connsiteY38" fmla="*/ 1990345 h 2060684"/>
              <a:gd name="connsiteX39" fmla="*/ 1142170 w 1566592"/>
              <a:gd name="connsiteY39" fmla="*/ 1976277 h 2060684"/>
              <a:gd name="connsiteX40" fmla="*/ 1198441 w 1566592"/>
              <a:gd name="connsiteY40" fmla="*/ 1948142 h 2060684"/>
              <a:gd name="connsiteX41" fmla="*/ 1254712 w 1566592"/>
              <a:gd name="connsiteY41" fmla="*/ 1934074 h 2060684"/>
              <a:gd name="connsiteX42" fmla="*/ 1296915 w 1566592"/>
              <a:gd name="connsiteY42" fmla="*/ 1920007 h 2060684"/>
              <a:gd name="connsiteX43" fmla="*/ 1381321 w 1566592"/>
              <a:gd name="connsiteY43" fmla="*/ 1849668 h 2060684"/>
              <a:gd name="connsiteX44" fmla="*/ 1437592 w 1566592"/>
              <a:gd name="connsiteY44" fmla="*/ 1835600 h 2060684"/>
              <a:gd name="connsiteX45" fmla="*/ 1409456 w 1566592"/>
              <a:gd name="connsiteY45" fmla="*/ 1751194 h 2060684"/>
              <a:gd name="connsiteX46" fmla="*/ 1381321 w 1566592"/>
              <a:gd name="connsiteY46" fmla="*/ 1638653 h 2060684"/>
              <a:gd name="connsiteX47" fmla="*/ 1395389 w 1566592"/>
              <a:gd name="connsiteY47" fmla="*/ 1455773 h 2060684"/>
              <a:gd name="connsiteX48" fmla="*/ 1423524 w 1566592"/>
              <a:gd name="connsiteY48" fmla="*/ 1427637 h 2060684"/>
              <a:gd name="connsiteX49" fmla="*/ 1507930 w 1566592"/>
              <a:gd name="connsiteY49" fmla="*/ 1315096 h 2060684"/>
              <a:gd name="connsiteX50" fmla="*/ 1536065 w 1566592"/>
              <a:gd name="connsiteY50" fmla="*/ 1286960 h 2060684"/>
              <a:gd name="connsiteX51" fmla="*/ 1564201 w 1566592"/>
              <a:gd name="connsiteY51" fmla="*/ 1230690 h 2060684"/>
              <a:gd name="connsiteX52" fmla="*/ 1507930 w 1566592"/>
              <a:gd name="connsiteY52" fmla="*/ 1104080 h 2060684"/>
              <a:gd name="connsiteX53" fmla="*/ 1437592 w 1566592"/>
              <a:gd name="connsiteY53" fmla="*/ 1075945 h 2060684"/>
              <a:gd name="connsiteX54" fmla="*/ 1409456 w 1566592"/>
              <a:gd name="connsiteY54" fmla="*/ 1047810 h 2060684"/>
              <a:gd name="connsiteX55" fmla="*/ 1465727 w 1566592"/>
              <a:gd name="connsiteY55" fmla="*/ 977471 h 2060684"/>
              <a:gd name="connsiteX56" fmla="*/ 1507930 w 1566592"/>
              <a:gd name="connsiteY56" fmla="*/ 949336 h 2060684"/>
              <a:gd name="connsiteX57" fmla="*/ 1550133 w 1566592"/>
              <a:gd name="connsiteY57" fmla="*/ 893065 h 2060684"/>
              <a:gd name="connsiteX58" fmla="*/ 1564201 w 1566592"/>
              <a:gd name="connsiteY58" fmla="*/ 836794 h 2060684"/>
              <a:gd name="connsiteX59" fmla="*/ 1353185 w 1566592"/>
              <a:gd name="connsiteY59" fmla="*/ 752388 h 2060684"/>
              <a:gd name="connsiteX60" fmla="*/ 1240644 w 1566592"/>
              <a:gd name="connsiteY60" fmla="*/ 696117 h 2060684"/>
              <a:gd name="connsiteX61" fmla="*/ 1170305 w 1566592"/>
              <a:gd name="connsiteY61" fmla="*/ 667982 h 2060684"/>
              <a:gd name="connsiteX62" fmla="*/ 1085899 w 1566592"/>
              <a:gd name="connsiteY62" fmla="*/ 611711 h 2060684"/>
              <a:gd name="connsiteX63" fmla="*/ 1071832 w 1566592"/>
              <a:gd name="connsiteY63" fmla="*/ 541373 h 2060684"/>
              <a:gd name="connsiteX64" fmla="*/ 1057764 w 1566592"/>
              <a:gd name="connsiteY64" fmla="*/ 400696 h 2060684"/>
              <a:gd name="connsiteX65" fmla="*/ 973358 w 1566592"/>
              <a:gd name="connsiteY65" fmla="*/ 330357 h 2060684"/>
              <a:gd name="connsiteX66" fmla="*/ 903019 w 1566592"/>
              <a:gd name="connsiteY66" fmla="*/ 260019 h 2060684"/>
              <a:gd name="connsiteX67" fmla="*/ 846749 w 1566592"/>
              <a:gd name="connsiteY67" fmla="*/ 231884 h 2060684"/>
              <a:gd name="connsiteX68" fmla="*/ 818613 w 1566592"/>
              <a:gd name="connsiteY68" fmla="*/ 203748 h 2060684"/>
              <a:gd name="connsiteX69" fmla="*/ 804545 w 1566592"/>
              <a:gd name="connsiteY69" fmla="*/ 175613 h 2060684"/>
              <a:gd name="connsiteX0" fmla="*/ 804545 w 1566592"/>
              <a:gd name="connsiteY0" fmla="*/ 175613 h 2060684"/>
              <a:gd name="connsiteX1" fmla="*/ 720139 w 1566592"/>
              <a:gd name="connsiteY1" fmla="*/ 161545 h 2060684"/>
              <a:gd name="connsiteX2" fmla="*/ 663869 w 1566592"/>
              <a:gd name="connsiteY2" fmla="*/ 119342 h 2060684"/>
              <a:gd name="connsiteX3" fmla="*/ 607598 w 1566592"/>
              <a:gd name="connsiteY3" fmla="*/ 91207 h 2060684"/>
              <a:gd name="connsiteX4" fmla="*/ 509124 w 1566592"/>
              <a:gd name="connsiteY4" fmla="*/ 34936 h 2060684"/>
              <a:gd name="connsiteX5" fmla="*/ 410650 w 1566592"/>
              <a:gd name="connsiteY5" fmla="*/ 6800 h 2060684"/>
              <a:gd name="connsiteX6" fmla="*/ 298109 w 1566592"/>
              <a:gd name="connsiteY6" fmla="*/ 6800 h 2060684"/>
              <a:gd name="connsiteX7" fmla="*/ 255905 w 1566592"/>
              <a:gd name="connsiteY7" fmla="*/ 105274 h 2060684"/>
              <a:gd name="connsiteX8" fmla="*/ 382515 w 1566592"/>
              <a:gd name="connsiteY8" fmla="*/ 161545 h 2060684"/>
              <a:gd name="connsiteX9" fmla="*/ 298109 w 1566592"/>
              <a:gd name="connsiteY9" fmla="*/ 260019 h 2060684"/>
              <a:gd name="connsiteX10" fmla="*/ 284040 w 1566592"/>
              <a:gd name="connsiteY10" fmla="*/ 358493 h 2060684"/>
              <a:gd name="connsiteX11" fmla="*/ 326244 w 1566592"/>
              <a:gd name="connsiteY11" fmla="*/ 569508 h 2060684"/>
              <a:gd name="connsiteX12" fmla="*/ 354379 w 1566592"/>
              <a:gd name="connsiteY12" fmla="*/ 710185 h 2060684"/>
              <a:gd name="connsiteX13" fmla="*/ 241838 w 1566592"/>
              <a:gd name="connsiteY13" fmla="*/ 724253 h 2060684"/>
              <a:gd name="connsiteX14" fmla="*/ 199635 w 1566592"/>
              <a:gd name="connsiteY14" fmla="*/ 794592 h 2060684"/>
              <a:gd name="connsiteX15" fmla="*/ 298109 w 1566592"/>
              <a:gd name="connsiteY15" fmla="*/ 1090013 h 2060684"/>
              <a:gd name="connsiteX16" fmla="*/ 312176 w 1566592"/>
              <a:gd name="connsiteY16" fmla="*/ 1160351 h 2060684"/>
              <a:gd name="connsiteX17" fmla="*/ 284041 w 1566592"/>
              <a:gd name="connsiteY17" fmla="*/ 1244757 h 2060684"/>
              <a:gd name="connsiteX18" fmla="*/ 199635 w 1566592"/>
              <a:gd name="connsiteY18" fmla="*/ 1357299 h 2060684"/>
              <a:gd name="connsiteX19" fmla="*/ 129296 w 1566592"/>
              <a:gd name="connsiteY19" fmla="*/ 1343231 h 2060684"/>
              <a:gd name="connsiteX20" fmla="*/ 58958 w 1566592"/>
              <a:gd name="connsiteY20" fmla="*/ 1427638 h 2060684"/>
              <a:gd name="connsiteX21" fmla="*/ 16755 w 1566592"/>
              <a:gd name="connsiteY21" fmla="*/ 1427638 h 2060684"/>
              <a:gd name="connsiteX22" fmla="*/ 2687 w 1566592"/>
              <a:gd name="connsiteY22" fmla="*/ 1582382 h 2060684"/>
              <a:gd name="connsiteX23" fmla="*/ 58958 w 1566592"/>
              <a:gd name="connsiteY23" fmla="*/ 1652720 h 2060684"/>
              <a:gd name="connsiteX24" fmla="*/ 101161 w 1566592"/>
              <a:gd name="connsiteY24" fmla="*/ 1666788 h 2060684"/>
              <a:gd name="connsiteX25" fmla="*/ 143364 w 1566592"/>
              <a:gd name="connsiteY25" fmla="*/ 1694924 h 2060684"/>
              <a:gd name="connsiteX26" fmla="*/ 213702 w 1566592"/>
              <a:gd name="connsiteY26" fmla="*/ 1708991 h 2060684"/>
              <a:gd name="connsiteX27" fmla="*/ 255905 w 1566592"/>
              <a:gd name="connsiteY27" fmla="*/ 1737127 h 2060684"/>
              <a:gd name="connsiteX28" fmla="*/ 312176 w 1566592"/>
              <a:gd name="connsiteY28" fmla="*/ 1751194 h 2060684"/>
              <a:gd name="connsiteX29" fmla="*/ 354379 w 1566592"/>
              <a:gd name="connsiteY29" fmla="*/ 1765262 h 2060684"/>
              <a:gd name="connsiteX30" fmla="*/ 495056 w 1566592"/>
              <a:gd name="connsiteY30" fmla="*/ 1821533 h 2060684"/>
              <a:gd name="connsiteX31" fmla="*/ 607598 w 1566592"/>
              <a:gd name="connsiteY31" fmla="*/ 1849668 h 2060684"/>
              <a:gd name="connsiteX32" fmla="*/ 663869 w 1566592"/>
              <a:gd name="connsiteY32" fmla="*/ 1863736 h 2060684"/>
              <a:gd name="connsiteX33" fmla="*/ 734207 w 1566592"/>
              <a:gd name="connsiteY33" fmla="*/ 1920007 h 2060684"/>
              <a:gd name="connsiteX34" fmla="*/ 776410 w 1566592"/>
              <a:gd name="connsiteY34" fmla="*/ 1976277 h 2060684"/>
              <a:gd name="connsiteX35" fmla="*/ 818613 w 1566592"/>
              <a:gd name="connsiteY35" fmla="*/ 2004413 h 2060684"/>
              <a:gd name="connsiteX36" fmla="*/ 888952 w 1566592"/>
              <a:gd name="connsiteY36" fmla="*/ 2060684 h 2060684"/>
              <a:gd name="connsiteX37" fmla="*/ 1029629 w 1566592"/>
              <a:gd name="connsiteY37" fmla="*/ 2032548 h 2060684"/>
              <a:gd name="connsiteX38" fmla="*/ 1085899 w 1566592"/>
              <a:gd name="connsiteY38" fmla="*/ 1990345 h 2060684"/>
              <a:gd name="connsiteX39" fmla="*/ 1142170 w 1566592"/>
              <a:gd name="connsiteY39" fmla="*/ 1976277 h 2060684"/>
              <a:gd name="connsiteX40" fmla="*/ 1198441 w 1566592"/>
              <a:gd name="connsiteY40" fmla="*/ 1948142 h 2060684"/>
              <a:gd name="connsiteX41" fmla="*/ 1254712 w 1566592"/>
              <a:gd name="connsiteY41" fmla="*/ 1934074 h 2060684"/>
              <a:gd name="connsiteX42" fmla="*/ 1296915 w 1566592"/>
              <a:gd name="connsiteY42" fmla="*/ 1920007 h 2060684"/>
              <a:gd name="connsiteX43" fmla="*/ 1381321 w 1566592"/>
              <a:gd name="connsiteY43" fmla="*/ 1849668 h 2060684"/>
              <a:gd name="connsiteX44" fmla="*/ 1437592 w 1566592"/>
              <a:gd name="connsiteY44" fmla="*/ 1835600 h 2060684"/>
              <a:gd name="connsiteX45" fmla="*/ 1409456 w 1566592"/>
              <a:gd name="connsiteY45" fmla="*/ 1751194 h 2060684"/>
              <a:gd name="connsiteX46" fmla="*/ 1381321 w 1566592"/>
              <a:gd name="connsiteY46" fmla="*/ 1638653 h 2060684"/>
              <a:gd name="connsiteX47" fmla="*/ 1395389 w 1566592"/>
              <a:gd name="connsiteY47" fmla="*/ 1455773 h 2060684"/>
              <a:gd name="connsiteX48" fmla="*/ 1423524 w 1566592"/>
              <a:gd name="connsiteY48" fmla="*/ 1427637 h 2060684"/>
              <a:gd name="connsiteX49" fmla="*/ 1507930 w 1566592"/>
              <a:gd name="connsiteY49" fmla="*/ 1315096 h 2060684"/>
              <a:gd name="connsiteX50" fmla="*/ 1536065 w 1566592"/>
              <a:gd name="connsiteY50" fmla="*/ 1286960 h 2060684"/>
              <a:gd name="connsiteX51" fmla="*/ 1564201 w 1566592"/>
              <a:gd name="connsiteY51" fmla="*/ 1230690 h 2060684"/>
              <a:gd name="connsiteX52" fmla="*/ 1507930 w 1566592"/>
              <a:gd name="connsiteY52" fmla="*/ 1104080 h 2060684"/>
              <a:gd name="connsiteX53" fmla="*/ 1437592 w 1566592"/>
              <a:gd name="connsiteY53" fmla="*/ 1075945 h 2060684"/>
              <a:gd name="connsiteX54" fmla="*/ 1409456 w 1566592"/>
              <a:gd name="connsiteY54" fmla="*/ 1047810 h 2060684"/>
              <a:gd name="connsiteX55" fmla="*/ 1465727 w 1566592"/>
              <a:gd name="connsiteY55" fmla="*/ 977471 h 2060684"/>
              <a:gd name="connsiteX56" fmla="*/ 1507930 w 1566592"/>
              <a:gd name="connsiteY56" fmla="*/ 949336 h 2060684"/>
              <a:gd name="connsiteX57" fmla="*/ 1550133 w 1566592"/>
              <a:gd name="connsiteY57" fmla="*/ 893065 h 2060684"/>
              <a:gd name="connsiteX58" fmla="*/ 1564201 w 1566592"/>
              <a:gd name="connsiteY58" fmla="*/ 836794 h 2060684"/>
              <a:gd name="connsiteX59" fmla="*/ 1353185 w 1566592"/>
              <a:gd name="connsiteY59" fmla="*/ 752388 h 2060684"/>
              <a:gd name="connsiteX60" fmla="*/ 1240644 w 1566592"/>
              <a:gd name="connsiteY60" fmla="*/ 696117 h 2060684"/>
              <a:gd name="connsiteX61" fmla="*/ 1170305 w 1566592"/>
              <a:gd name="connsiteY61" fmla="*/ 667982 h 2060684"/>
              <a:gd name="connsiteX62" fmla="*/ 1085899 w 1566592"/>
              <a:gd name="connsiteY62" fmla="*/ 611711 h 2060684"/>
              <a:gd name="connsiteX63" fmla="*/ 1071832 w 1566592"/>
              <a:gd name="connsiteY63" fmla="*/ 541373 h 2060684"/>
              <a:gd name="connsiteX64" fmla="*/ 1057764 w 1566592"/>
              <a:gd name="connsiteY64" fmla="*/ 400696 h 2060684"/>
              <a:gd name="connsiteX65" fmla="*/ 973358 w 1566592"/>
              <a:gd name="connsiteY65" fmla="*/ 330357 h 2060684"/>
              <a:gd name="connsiteX66" fmla="*/ 903019 w 1566592"/>
              <a:gd name="connsiteY66" fmla="*/ 260019 h 2060684"/>
              <a:gd name="connsiteX67" fmla="*/ 846749 w 1566592"/>
              <a:gd name="connsiteY67" fmla="*/ 231884 h 2060684"/>
              <a:gd name="connsiteX68" fmla="*/ 818613 w 1566592"/>
              <a:gd name="connsiteY68" fmla="*/ 203748 h 2060684"/>
              <a:gd name="connsiteX69" fmla="*/ 804545 w 1566592"/>
              <a:gd name="connsiteY69" fmla="*/ 175613 h 2060684"/>
              <a:gd name="connsiteX0" fmla="*/ 830902 w 1592949"/>
              <a:gd name="connsiteY0" fmla="*/ 175613 h 2060684"/>
              <a:gd name="connsiteX1" fmla="*/ 746496 w 1592949"/>
              <a:gd name="connsiteY1" fmla="*/ 161545 h 2060684"/>
              <a:gd name="connsiteX2" fmla="*/ 690226 w 1592949"/>
              <a:gd name="connsiteY2" fmla="*/ 119342 h 2060684"/>
              <a:gd name="connsiteX3" fmla="*/ 633955 w 1592949"/>
              <a:gd name="connsiteY3" fmla="*/ 91207 h 2060684"/>
              <a:gd name="connsiteX4" fmla="*/ 535481 w 1592949"/>
              <a:gd name="connsiteY4" fmla="*/ 34936 h 2060684"/>
              <a:gd name="connsiteX5" fmla="*/ 437007 w 1592949"/>
              <a:gd name="connsiteY5" fmla="*/ 6800 h 2060684"/>
              <a:gd name="connsiteX6" fmla="*/ 324466 w 1592949"/>
              <a:gd name="connsiteY6" fmla="*/ 6800 h 2060684"/>
              <a:gd name="connsiteX7" fmla="*/ 282262 w 1592949"/>
              <a:gd name="connsiteY7" fmla="*/ 105274 h 2060684"/>
              <a:gd name="connsiteX8" fmla="*/ 408872 w 1592949"/>
              <a:gd name="connsiteY8" fmla="*/ 161545 h 2060684"/>
              <a:gd name="connsiteX9" fmla="*/ 324466 w 1592949"/>
              <a:gd name="connsiteY9" fmla="*/ 260019 h 2060684"/>
              <a:gd name="connsiteX10" fmla="*/ 310397 w 1592949"/>
              <a:gd name="connsiteY10" fmla="*/ 358493 h 2060684"/>
              <a:gd name="connsiteX11" fmla="*/ 352601 w 1592949"/>
              <a:gd name="connsiteY11" fmla="*/ 569508 h 2060684"/>
              <a:gd name="connsiteX12" fmla="*/ 380736 w 1592949"/>
              <a:gd name="connsiteY12" fmla="*/ 710185 h 2060684"/>
              <a:gd name="connsiteX13" fmla="*/ 268195 w 1592949"/>
              <a:gd name="connsiteY13" fmla="*/ 724253 h 2060684"/>
              <a:gd name="connsiteX14" fmla="*/ 225992 w 1592949"/>
              <a:gd name="connsiteY14" fmla="*/ 794592 h 2060684"/>
              <a:gd name="connsiteX15" fmla="*/ 324466 w 1592949"/>
              <a:gd name="connsiteY15" fmla="*/ 1090013 h 2060684"/>
              <a:gd name="connsiteX16" fmla="*/ 338533 w 1592949"/>
              <a:gd name="connsiteY16" fmla="*/ 1160351 h 2060684"/>
              <a:gd name="connsiteX17" fmla="*/ 310398 w 1592949"/>
              <a:gd name="connsiteY17" fmla="*/ 1244757 h 2060684"/>
              <a:gd name="connsiteX18" fmla="*/ 225992 w 1592949"/>
              <a:gd name="connsiteY18" fmla="*/ 1357299 h 2060684"/>
              <a:gd name="connsiteX19" fmla="*/ 155653 w 1592949"/>
              <a:gd name="connsiteY19" fmla="*/ 1343231 h 2060684"/>
              <a:gd name="connsiteX20" fmla="*/ 85315 w 1592949"/>
              <a:gd name="connsiteY20" fmla="*/ 1427638 h 2060684"/>
              <a:gd name="connsiteX21" fmla="*/ 43112 w 1592949"/>
              <a:gd name="connsiteY21" fmla="*/ 1427638 h 2060684"/>
              <a:gd name="connsiteX22" fmla="*/ 909 w 1592949"/>
              <a:gd name="connsiteY22" fmla="*/ 1526111 h 2060684"/>
              <a:gd name="connsiteX23" fmla="*/ 85315 w 1592949"/>
              <a:gd name="connsiteY23" fmla="*/ 1652720 h 2060684"/>
              <a:gd name="connsiteX24" fmla="*/ 127518 w 1592949"/>
              <a:gd name="connsiteY24" fmla="*/ 1666788 h 2060684"/>
              <a:gd name="connsiteX25" fmla="*/ 169721 w 1592949"/>
              <a:gd name="connsiteY25" fmla="*/ 1694924 h 2060684"/>
              <a:gd name="connsiteX26" fmla="*/ 240059 w 1592949"/>
              <a:gd name="connsiteY26" fmla="*/ 1708991 h 2060684"/>
              <a:gd name="connsiteX27" fmla="*/ 282262 w 1592949"/>
              <a:gd name="connsiteY27" fmla="*/ 1737127 h 2060684"/>
              <a:gd name="connsiteX28" fmla="*/ 338533 w 1592949"/>
              <a:gd name="connsiteY28" fmla="*/ 1751194 h 2060684"/>
              <a:gd name="connsiteX29" fmla="*/ 380736 w 1592949"/>
              <a:gd name="connsiteY29" fmla="*/ 1765262 h 2060684"/>
              <a:gd name="connsiteX30" fmla="*/ 521413 w 1592949"/>
              <a:gd name="connsiteY30" fmla="*/ 1821533 h 2060684"/>
              <a:gd name="connsiteX31" fmla="*/ 633955 w 1592949"/>
              <a:gd name="connsiteY31" fmla="*/ 1849668 h 2060684"/>
              <a:gd name="connsiteX32" fmla="*/ 690226 w 1592949"/>
              <a:gd name="connsiteY32" fmla="*/ 1863736 h 2060684"/>
              <a:gd name="connsiteX33" fmla="*/ 760564 w 1592949"/>
              <a:gd name="connsiteY33" fmla="*/ 1920007 h 2060684"/>
              <a:gd name="connsiteX34" fmla="*/ 802767 w 1592949"/>
              <a:gd name="connsiteY34" fmla="*/ 1976277 h 2060684"/>
              <a:gd name="connsiteX35" fmla="*/ 844970 w 1592949"/>
              <a:gd name="connsiteY35" fmla="*/ 2004413 h 2060684"/>
              <a:gd name="connsiteX36" fmla="*/ 915309 w 1592949"/>
              <a:gd name="connsiteY36" fmla="*/ 2060684 h 2060684"/>
              <a:gd name="connsiteX37" fmla="*/ 1055986 w 1592949"/>
              <a:gd name="connsiteY37" fmla="*/ 2032548 h 2060684"/>
              <a:gd name="connsiteX38" fmla="*/ 1112256 w 1592949"/>
              <a:gd name="connsiteY38" fmla="*/ 1990345 h 2060684"/>
              <a:gd name="connsiteX39" fmla="*/ 1168527 w 1592949"/>
              <a:gd name="connsiteY39" fmla="*/ 1976277 h 2060684"/>
              <a:gd name="connsiteX40" fmla="*/ 1224798 w 1592949"/>
              <a:gd name="connsiteY40" fmla="*/ 1948142 h 2060684"/>
              <a:gd name="connsiteX41" fmla="*/ 1281069 w 1592949"/>
              <a:gd name="connsiteY41" fmla="*/ 1934074 h 2060684"/>
              <a:gd name="connsiteX42" fmla="*/ 1323272 w 1592949"/>
              <a:gd name="connsiteY42" fmla="*/ 1920007 h 2060684"/>
              <a:gd name="connsiteX43" fmla="*/ 1407678 w 1592949"/>
              <a:gd name="connsiteY43" fmla="*/ 1849668 h 2060684"/>
              <a:gd name="connsiteX44" fmla="*/ 1463949 w 1592949"/>
              <a:gd name="connsiteY44" fmla="*/ 1835600 h 2060684"/>
              <a:gd name="connsiteX45" fmla="*/ 1435813 w 1592949"/>
              <a:gd name="connsiteY45" fmla="*/ 1751194 h 2060684"/>
              <a:gd name="connsiteX46" fmla="*/ 1407678 w 1592949"/>
              <a:gd name="connsiteY46" fmla="*/ 1638653 h 2060684"/>
              <a:gd name="connsiteX47" fmla="*/ 1421746 w 1592949"/>
              <a:gd name="connsiteY47" fmla="*/ 1455773 h 2060684"/>
              <a:gd name="connsiteX48" fmla="*/ 1449881 w 1592949"/>
              <a:gd name="connsiteY48" fmla="*/ 1427637 h 2060684"/>
              <a:gd name="connsiteX49" fmla="*/ 1534287 w 1592949"/>
              <a:gd name="connsiteY49" fmla="*/ 1315096 h 2060684"/>
              <a:gd name="connsiteX50" fmla="*/ 1562422 w 1592949"/>
              <a:gd name="connsiteY50" fmla="*/ 1286960 h 2060684"/>
              <a:gd name="connsiteX51" fmla="*/ 1590558 w 1592949"/>
              <a:gd name="connsiteY51" fmla="*/ 1230690 h 2060684"/>
              <a:gd name="connsiteX52" fmla="*/ 1534287 w 1592949"/>
              <a:gd name="connsiteY52" fmla="*/ 1104080 h 2060684"/>
              <a:gd name="connsiteX53" fmla="*/ 1463949 w 1592949"/>
              <a:gd name="connsiteY53" fmla="*/ 1075945 h 2060684"/>
              <a:gd name="connsiteX54" fmla="*/ 1435813 w 1592949"/>
              <a:gd name="connsiteY54" fmla="*/ 1047810 h 2060684"/>
              <a:gd name="connsiteX55" fmla="*/ 1492084 w 1592949"/>
              <a:gd name="connsiteY55" fmla="*/ 977471 h 2060684"/>
              <a:gd name="connsiteX56" fmla="*/ 1534287 w 1592949"/>
              <a:gd name="connsiteY56" fmla="*/ 949336 h 2060684"/>
              <a:gd name="connsiteX57" fmla="*/ 1576490 w 1592949"/>
              <a:gd name="connsiteY57" fmla="*/ 893065 h 2060684"/>
              <a:gd name="connsiteX58" fmla="*/ 1590558 w 1592949"/>
              <a:gd name="connsiteY58" fmla="*/ 836794 h 2060684"/>
              <a:gd name="connsiteX59" fmla="*/ 1379542 w 1592949"/>
              <a:gd name="connsiteY59" fmla="*/ 752388 h 2060684"/>
              <a:gd name="connsiteX60" fmla="*/ 1267001 w 1592949"/>
              <a:gd name="connsiteY60" fmla="*/ 696117 h 2060684"/>
              <a:gd name="connsiteX61" fmla="*/ 1196662 w 1592949"/>
              <a:gd name="connsiteY61" fmla="*/ 667982 h 2060684"/>
              <a:gd name="connsiteX62" fmla="*/ 1112256 w 1592949"/>
              <a:gd name="connsiteY62" fmla="*/ 611711 h 2060684"/>
              <a:gd name="connsiteX63" fmla="*/ 1098189 w 1592949"/>
              <a:gd name="connsiteY63" fmla="*/ 541373 h 2060684"/>
              <a:gd name="connsiteX64" fmla="*/ 1084121 w 1592949"/>
              <a:gd name="connsiteY64" fmla="*/ 400696 h 2060684"/>
              <a:gd name="connsiteX65" fmla="*/ 999715 w 1592949"/>
              <a:gd name="connsiteY65" fmla="*/ 330357 h 2060684"/>
              <a:gd name="connsiteX66" fmla="*/ 929376 w 1592949"/>
              <a:gd name="connsiteY66" fmla="*/ 260019 h 2060684"/>
              <a:gd name="connsiteX67" fmla="*/ 873106 w 1592949"/>
              <a:gd name="connsiteY67" fmla="*/ 231884 h 2060684"/>
              <a:gd name="connsiteX68" fmla="*/ 844970 w 1592949"/>
              <a:gd name="connsiteY68" fmla="*/ 203748 h 2060684"/>
              <a:gd name="connsiteX69" fmla="*/ 830902 w 1592949"/>
              <a:gd name="connsiteY69" fmla="*/ 175613 h 2060684"/>
              <a:gd name="connsiteX0" fmla="*/ 830902 w 1592949"/>
              <a:gd name="connsiteY0" fmla="*/ 175613 h 2074752"/>
              <a:gd name="connsiteX1" fmla="*/ 746496 w 1592949"/>
              <a:gd name="connsiteY1" fmla="*/ 161545 h 2074752"/>
              <a:gd name="connsiteX2" fmla="*/ 690226 w 1592949"/>
              <a:gd name="connsiteY2" fmla="*/ 119342 h 2074752"/>
              <a:gd name="connsiteX3" fmla="*/ 633955 w 1592949"/>
              <a:gd name="connsiteY3" fmla="*/ 91207 h 2074752"/>
              <a:gd name="connsiteX4" fmla="*/ 535481 w 1592949"/>
              <a:gd name="connsiteY4" fmla="*/ 34936 h 2074752"/>
              <a:gd name="connsiteX5" fmla="*/ 437007 w 1592949"/>
              <a:gd name="connsiteY5" fmla="*/ 6800 h 2074752"/>
              <a:gd name="connsiteX6" fmla="*/ 324466 w 1592949"/>
              <a:gd name="connsiteY6" fmla="*/ 6800 h 2074752"/>
              <a:gd name="connsiteX7" fmla="*/ 282262 w 1592949"/>
              <a:gd name="connsiteY7" fmla="*/ 105274 h 2074752"/>
              <a:gd name="connsiteX8" fmla="*/ 408872 w 1592949"/>
              <a:gd name="connsiteY8" fmla="*/ 161545 h 2074752"/>
              <a:gd name="connsiteX9" fmla="*/ 324466 w 1592949"/>
              <a:gd name="connsiteY9" fmla="*/ 260019 h 2074752"/>
              <a:gd name="connsiteX10" fmla="*/ 310397 w 1592949"/>
              <a:gd name="connsiteY10" fmla="*/ 358493 h 2074752"/>
              <a:gd name="connsiteX11" fmla="*/ 352601 w 1592949"/>
              <a:gd name="connsiteY11" fmla="*/ 569508 h 2074752"/>
              <a:gd name="connsiteX12" fmla="*/ 380736 w 1592949"/>
              <a:gd name="connsiteY12" fmla="*/ 710185 h 2074752"/>
              <a:gd name="connsiteX13" fmla="*/ 268195 w 1592949"/>
              <a:gd name="connsiteY13" fmla="*/ 724253 h 2074752"/>
              <a:gd name="connsiteX14" fmla="*/ 225992 w 1592949"/>
              <a:gd name="connsiteY14" fmla="*/ 794592 h 2074752"/>
              <a:gd name="connsiteX15" fmla="*/ 324466 w 1592949"/>
              <a:gd name="connsiteY15" fmla="*/ 1090013 h 2074752"/>
              <a:gd name="connsiteX16" fmla="*/ 338533 w 1592949"/>
              <a:gd name="connsiteY16" fmla="*/ 1160351 h 2074752"/>
              <a:gd name="connsiteX17" fmla="*/ 310398 w 1592949"/>
              <a:gd name="connsiteY17" fmla="*/ 1244757 h 2074752"/>
              <a:gd name="connsiteX18" fmla="*/ 225992 w 1592949"/>
              <a:gd name="connsiteY18" fmla="*/ 1357299 h 2074752"/>
              <a:gd name="connsiteX19" fmla="*/ 155653 w 1592949"/>
              <a:gd name="connsiteY19" fmla="*/ 1343231 h 2074752"/>
              <a:gd name="connsiteX20" fmla="*/ 85315 w 1592949"/>
              <a:gd name="connsiteY20" fmla="*/ 1427638 h 2074752"/>
              <a:gd name="connsiteX21" fmla="*/ 43112 w 1592949"/>
              <a:gd name="connsiteY21" fmla="*/ 1427638 h 2074752"/>
              <a:gd name="connsiteX22" fmla="*/ 909 w 1592949"/>
              <a:gd name="connsiteY22" fmla="*/ 1526111 h 2074752"/>
              <a:gd name="connsiteX23" fmla="*/ 85315 w 1592949"/>
              <a:gd name="connsiteY23" fmla="*/ 1652720 h 2074752"/>
              <a:gd name="connsiteX24" fmla="*/ 127518 w 1592949"/>
              <a:gd name="connsiteY24" fmla="*/ 1666788 h 2074752"/>
              <a:gd name="connsiteX25" fmla="*/ 169721 w 1592949"/>
              <a:gd name="connsiteY25" fmla="*/ 1694924 h 2074752"/>
              <a:gd name="connsiteX26" fmla="*/ 240059 w 1592949"/>
              <a:gd name="connsiteY26" fmla="*/ 1708991 h 2074752"/>
              <a:gd name="connsiteX27" fmla="*/ 282262 w 1592949"/>
              <a:gd name="connsiteY27" fmla="*/ 1737127 h 2074752"/>
              <a:gd name="connsiteX28" fmla="*/ 338533 w 1592949"/>
              <a:gd name="connsiteY28" fmla="*/ 1751194 h 2074752"/>
              <a:gd name="connsiteX29" fmla="*/ 380736 w 1592949"/>
              <a:gd name="connsiteY29" fmla="*/ 1765262 h 2074752"/>
              <a:gd name="connsiteX30" fmla="*/ 521413 w 1592949"/>
              <a:gd name="connsiteY30" fmla="*/ 1821533 h 2074752"/>
              <a:gd name="connsiteX31" fmla="*/ 633955 w 1592949"/>
              <a:gd name="connsiteY31" fmla="*/ 1849668 h 2074752"/>
              <a:gd name="connsiteX32" fmla="*/ 690226 w 1592949"/>
              <a:gd name="connsiteY32" fmla="*/ 1863736 h 2074752"/>
              <a:gd name="connsiteX33" fmla="*/ 760564 w 1592949"/>
              <a:gd name="connsiteY33" fmla="*/ 1920007 h 2074752"/>
              <a:gd name="connsiteX34" fmla="*/ 802767 w 1592949"/>
              <a:gd name="connsiteY34" fmla="*/ 1976277 h 2074752"/>
              <a:gd name="connsiteX35" fmla="*/ 844970 w 1592949"/>
              <a:gd name="connsiteY35" fmla="*/ 2004413 h 2074752"/>
              <a:gd name="connsiteX36" fmla="*/ 1027851 w 1592949"/>
              <a:gd name="connsiteY36" fmla="*/ 2074752 h 2074752"/>
              <a:gd name="connsiteX37" fmla="*/ 1055986 w 1592949"/>
              <a:gd name="connsiteY37" fmla="*/ 2032548 h 2074752"/>
              <a:gd name="connsiteX38" fmla="*/ 1112256 w 1592949"/>
              <a:gd name="connsiteY38" fmla="*/ 1990345 h 2074752"/>
              <a:gd name="connsiteX39" fmla="*/ 1168527 w 1592949"/>
              <a:gd name="connsiteY39" fmla="*/ 1976277 h 2074752"/>
              <a:gd name="connsiteX40" fmla="*/ 1224798 w 1592949"/>
              <a:gd name="connsiteY40" fmla="*/ 1948142 h 2074752"/>
              <a:gd name="connsiteX41" fmla="*/ 1281069 w 1592949"/>
              <a:gd name="connsiteY41" fmla="*/ 1934074 h 2074752"/>
              <a:gd name="connsiteX42" fmla="*/ 1323272 w 1592949"/>
              <a:gd name="connsiteY42" fmla="*/ 1920007 h 2074752"/>
              <a:gd name="connsiteX43" fmla="*/ 1407678 w 1592949"/>
              <a:gd name="connsiteY43" fmla="*/ 1849668 h 2074752"/>
              <a:gd name="connsiteX44" fmla="*/ 1463949 w 1592949"/>
              <a:gd name="connsiteY44" fmla="*/ 1835600 h 2074752"/>
              <a:gd name="connsiteX45" fmla="*/ 1435813 w 1592949"/>
              <a:gd name="connsiteY45" fmla="*/ 1751194 h 2074752"/>
              <a:gd name="connsiteX46" fmla="*/ 1407678 w 1592949"/>
              <a:gd name="connsiteY46" fmla="*/ 1638653 h 2074752"/>
              <a:gd name="connsiteX47" fmla="*/ 1421746 w 1592949"/>
              <a:gd name="connsiteY47" fmla="*/ 1455773 h 2074752"/>
              <a:gd name="connsiteX48" fmla="*/ 1449881 w 1592949"/>
              <a:gd name="connsiteY48" fmla="*/ 1427637 h 2074752"/>
              <a:gd name="connsiteX49" fmla="*/ 1534287 w 1592949"/>
              <a:gd name="connsiteY49" fmla="*/ 1315096 h 2074752"/>
              <a:gd name="connsiteX50" fmla="*/ 1562422 w 1592949"/>
              <a:gd name="connsiteY50" fmla="*/ 1286960 h 2074752"/>
              <a:gd name="connsiteX51" fmla="*/ 1590558 w 1592949"/>
              <a:gd name="connsiteY51" fmla="*/ 1230690 h 2074752"/>
              <a:gd name="connsiteX52" fmla="*/ 1534287 w 1592949"/>
              <a:gd name="connsiteY52" fmla="*/ 1104080 h 2074752"/>
              <a:gd name="connsiteX53" fmla="*/ 1463949 w 1592949"/>
              <a:gd name="connsiteY53" fmla="*/ 1075945 h 2074752"/>
              <a:gd name="connsiteX54" fmla="*/ 1435813 w 1592949"/>
              <a:gd name="connsiteY54" fmla="*/ 1047810 h 2074752"/>
              <a:gd name="connsiteX55" fmla="*/ 1492084 w 1592949"/>
              <a:gd name="connsiteY55" fmla="*/ 977471 h 2074752"/>
              <a:gd name="connsiteX56" fmla="*/ 1534287 w 1592949"/>
              <a:gd name="connsiteY56" fmla="*/ 949336 h 2074752"/>
              <a:gd name="connsiteX57" fmla="*/ 1576490 w 1592949"/>
              <a:gd name="connsiteY57" fmla="*/ 893065 h 2074752"/>
              <a:gd name="connsiteX58" fmla="*/ 1590558 w 1592949"/>
              <a:gd name="connsiteY58" fmla="*/ 836794 h 2074752"/>
              <a:gd name="connsiteX59" fmla="*/ 1379542 w 1592949"/>
              <a:gd name="connsiteY59" fmla="*/ 752388 h 2074752"/>
              <a:gd name="connsiteX60" fmla="*/ 1267001 w 1592949"/>
              <a:gd name="connsiteY60" fmla="*/ 696117 h 2074752"/>
              <a:gd name="connsiteX61" fmla="*/ 1196662 w 1592949"/>
              <a:gd name="connsiteY61" fmla="*/ 667982 h 2074752"/>
              <a:gd name="connsiteX62" fmla="*/ 1112256 w 1592949"/>
              <a:gd name="connsiteY62" fmla="*/ 611711 h 2074752"/>
              <a:gd name="connsiteX63" fmla="*/ 1098189 w 1592949"/>
              <a:gd name="connsiteY63" fmla="*/ 541373 h 2074752"/>
              <a:gd name="connsiteX64" fmla="*/ 1084121 w 1592949"/>
              <a:gd name="connsiteY64" fmla="*/ 400696 h 2074752"/>
              <a:gd name="connsiteX65" fmla="*/ 999715 w 1592949"/>
              <a:gd name="connsiteY65" fmla="*/ 330357 h 2074752"/>
              <a:gd name="connsiteX66" fmla="*/ 929376 w 1592949"/>
              <a:gd name="connsiteY66" fmla="*/ 260019 h 2074752"/>
              <a:gd name="connsiteX67" fmla="*/ 873106 w 1592949"/>
              <a:gd name="connsiteY67" fmla="*/ 231884 h 2074752"/>
              <a:gd name="connsiteX68" fmla="*/ 844970 w 1592949"/>
              <a:gd name="connsiteY68" fmla="*/ 203748 h 2074752"/>
              <a:gd name="connsiteX69" fmla="*/ 830902 w 1592949"/>
              <a:gd name="connsiteY69" fmla="*/ 175613 h 2074752"/>
              <a:gd name="connsiteX0" fmla="*/ 830902 w 1592949"/>
              <a:gd name="connsiteY0" fmla="*/ 175613 h 2074752"/>
              <a:gd name="connsiteX1" fmla="*/ 746496 w 1592949"/>
              <a:gd name="connsiteY1" fmla="*/ 161545 h 2074752"/>
              <a:gd name="connsiteX2" fmla="*/ 690226 w 1592949"/>
              <a:gd name="connsiteY2" fmla="*/ 119342 h 2074752"/>
              <a:gd name="connsiteX3" fmla="*/ 633955 w 1592949"/>
              <a:gd name="connsiteY3" fmla="*/ 91207 h 2074752"/>
              <a:gd name="connsiteX4" fmla="*/ 535481 w 1592949"/>
              <a:gd name="connsiteY4" fmla="*/ 34936 h 2074752"/>
              <a:gd name="connsiteX5" fmla="*/ 437007 w 1592949"/>
              <a:gd name="connsiteY5" fmla="*/ 6800 h 2074752"/>
              <a:gd name="connsiteX6" fmla="*/ 324466 w 1592949"/>
              <a:gd name="connsiteY6" fmla="*/ 6800 h 2074752"/>
              <a:gd name="connsiteX7" fmla="*/ 282262 w 1592949"/>
              <a:gd name="connsiteY7" fmla="*/ 105274 h 2074752"/>
              <a:gd name="connsiteX8" fmla="*/ 408872 w 1592949"/>
              <a:gd name="connsiteY8" fmla="*/ 161545 h 2074752"/>
              <a:gd name="connsiteX9" fmla="*/ 324466 w 1592949"/>
              <a:gd name="connsiteY9" fmla="*/ 260019 h 2074752"/>
              <a:gd name="connsiteX10" fmla="*/ 310397 w 1592949"/>
              <a:gd name="connsiteY10" fmla="*/ 358493 h 2074752"/>
              <a:gd name="connsiteX11" fmla="*/ 352601 w 1592949"/>
              <a:gd name="connsiteY11" fmla="*/ 569508 h 2074752"/>
              <a:gd name="connsiteX12" fmla="*/ 296330 w 1592949"/>
              <a:gd name="connsiteY12" fmla="*/ 639847 h 2074752"/>
              <a:gd name="connsiteX13" fmla="*/ 268195 w 1592949"/>
              <a:gd name="connsiteY13" fmla="*/ 724253 h 2074752"/>
              <a:gd name="connsiteX14" fmla="*/ 225992 w 1592949"/>
              <a:gd name="connsiteY14" fmla="*/ 794592 h 2074752"/>
              <a:gd name="connsiteX15" fmla="*/ 324466 w 1592949"/>
              <a:gd name="connsiteY15" fmla="*/ 1090013 h 2074752"/>
              <a:gd name="connsiteX16" fmla="*/ 338533 w 1592949"/>
              <a:gd name="connsiteY16" fmla="*/ 1160351 h 2074752"/>
              <a:gd name="connsiteX17" fmla="*/ 310398 w 1592949"/>
              <a:gd name="connsiteY17" fmla="*/ 1244757 h 2074752"/>
              <a:gd name="connsiteX18" fmla="*/ 225992 w 1592949"/>
              <a:gd name="connsiteY18" fmla="*/ 1357299 h 2074752"/>
              <a:gd name="connsiteX19" fmla="*/ 155653 w 1592949"/>
              <a:gd name="connsiteY19" fmla="*/ 1343231 h 2074752"/>
              <a:gd name="connsiteX20" fmla="*/ 85315 w 1592949"/>
              <a:gd name="connsiteY20" fmla="*/ 1427638 h 2074752"/>
              <a:gd name="connsiteX21" fmla="*/ 43112 w 1592949"/>
              <a:gd name="connsiteY21" fmla="*/ 1427638 h 2074752"/>
              <a:gd name="connsiteX22" fmla="*/ 909 w 1592949"/>
              <a:gd name="connsiteY22" fmla="*/ 1526111 h 2074752"/>
              <a:gd name="connsiteX23" fmla="*/ 85315 w 1592949"/>
              <a:gd name="connsiteY23" fmla="*/ 1652720 h 2074752"/>
              <a:gd name="connsiteX24" fmla="*/ 127518 w 1592949"/>
              <a:gd name="connsiteY24" fmla="*/ 1666788 h 2074752"/>
              <a:gd name="connsiteX25" fmla="*/ 169721 w 1592949"/>
              <a:gd name="connsiteY25" fmla="*/ 1694924 h 2074752"/>
              <a:gd name="connsiteX26" fmla="*/ 240059 w 1592949"/>
              <a:gd name="connsiteY26" fmla="*/ 1708991 h 2074752"/>
              <a:gd name="connsiteX27" fmla="*/ 282262 w 1592949"/>
              <a:gd name="connsiteY27" fmla="*/ 1737127 h 2074752"/>
              <a:gd name="connsiteX28" fmla="*/ 338533 w 1592949"/>
              <a:gd name="connsiteY28" fmla="*/ 1751194 h 2074752"/>
              <a:gd name="connsiteX29" fmla="*/ 380736 w 1592949"/>
              <a:gd name="connsiteY29" fmla="*/ 1765262 h 2074752"/>
              <a:gd name="connsiteX30" fmla="*/ 521413 w 1592949"/>
              <a:gd name="connsiteY30" fmla="*/ 1821533 h 2074752"/>
              <a:gd name="connsiteX31" fmla="*/ 633955 w 1592949"/>
              <a:gd name="connsiteY31" fmla="*/ 1849668 h 2074752"/>
              <a:gd name="connsiteX32" fmla="*/ 690226 w 1592949"/>
              <a:gd name="connsiteY32" fmla="*/ 1863736 h 2074752"/>
              <a:gd name="connsiteX33" fmla="*/ 760564 w 1592949"/>
              <a:gd name="connsiteY33" fmla="*/ 1920007 h 2074752"/>
              <a:gd name="connsiteX34" fmla="*/ 802767 w 1592949"/>
              <a:gd name="connsiteY34" fmla="*/ 1976277 h 2074752"/>
              <a:gd name="connsiteX35" fmla="*/ 844970 w 1592949"/>
              <a:gd name="connsiteY35" fmla="*/ 2004413 h 2074752"/>
              <a:gd name="connsiteX36" fmla="*/ 1027851 w 1592949"/>
              <a:gd name="connsiteY36" fmla="*/ 2074752 h 2074752"/>
              <a:gd name="connsiteX37" fmla="*/ 1055986 w 1592949"/>
              <a:gd name="connsiteY37" fmla="*/ 2032548 h 2074752"/>
              <a:gd name="connsiteX38" fmla="*/ 1112256 w 1592949"/>
              <a:gd name="connsiteY38" fmla="*/ 1990345 h 2074752"/>
              <a:gd name="connsiteX39" fmla="*/ 1168527 w 1592949"/>
              <a:gd name="connsiteY39" fmla="*/ 1976277 h 2074752"/>
              <a:gd name="connsiteX40" fmla="*/ 1224798 w 1592949"/>
              <a:gd name="connsiteY40" fmla="*/ 1948142 h 2074752"/>
              <a:gd name="connsiteX41" fmla="*/ 1281069 w 1592949"/>
              <a:gd name="connsiteY41" fmla="*/ 1934074 h 2074752"/>
              <a:gd name="connsiteX42" fmla="*/ 1323272 w 1592949"/>
              <a:gd name="connsiteY42" fmla="*/ 1920007 h 2074752"/>
              <a:gd name="connsiteX43" fmla="*/ 1407678 w 1592949"/>
              <a:gd name="connsiteY43" fmla="*/ 1849668 h 2074752"/>
              <a:gd name="connsiteX44" fmla="*/ 1463949 w 1592949"/>
              <a:gd name="connsiteY44" fmla="*/ 1835600 h 2074752"/>
              <a:gd name="connsiteX45" fmla="*/ 1435813 w 1592949"/>
              <a:gd name="connsiteY45" fmla="*/ 1751194 h 2074752"/>
              <a:gd name="connsiteX46" fmla="*/ 1407678 w 1592949"/>
              <a:gd name="connsiteY46" fmla="*/ 1638653 h 2074752"/>
              <a:gd name="connsiteX47" fmla="*/ 1421746 w 1592949"/>
              <a:gd name="connsiteY47" fmla="*/ 1455773 h 2074752"/>
              <a:gd name="connsiteX48" fmla="*/ 1449881 w 1592949"/>
              <a:gd name="connsiteY48" fmla="*/ 1427637 h 2074752"/>
              <a:gd name="connsiteX49" fmla="*/ 1534287 w 1592949"/>
              <a:gd name="connsiteY49" fmla="*/ 1315096 h 2074752"/>
              <a:gd name="connsiteX50" fmla="*/ 1562422 w 1592949"/>
              <a:gd name="connsiteY50" fmla="*/ 1286960 h 2074752"/>
              <a:gd name="connsiteX51" fmla="*/ 1590558 w 1592949"/>
              <a:gd name="connsiteY51" fmla="*/ 1230690 h 2074752"/>
              <a:gd name="connsiteX52" fmla="*/ 1534287 w 1592949"/>
              <a:gd name="connsiteY52" fmla="*/ 1104080 h 2074752"/>
              <a:gd name="connsiteX53" fmla="*/ 1463949 w 1592949"/>
              <a:gd name="connsiteY53" fmla="*/ 1075945 h 2074752"/>
              <a:gd name="connsiteX54" fmla="*/ 1435813 w 1592949"/>
              <a:gd name="connsiteY54" fmla="*/ 1047810 h 2074752"/>
              <a:gd name="connsiteX55" fmla="*/ 1492084 w 1592949"/>
              <a:gd name="connsiteY55" fmla="*/ 977471 h 2074752"/>
              <a:gd name="connsiteX56" fmla="*/ 1534287 w 1592949"/>
              <a:gd name="connsiteY56" fmla="*/ 949336 h 2074752"/>
              <a:gd name="connsiteX57" fmla="*/ 1576490 w 1592949"/>
              <a:gd name="connsiteY57" fmla="*/ 893065 h 2074752"/>
              <a:gd name="connsiteX58" fmla="*/ 1590558 w 1592949"/>
              <a:gd name="connsiteY58" fmla="*/ 836794 h 2074752"/>
              <a:gd name="connsiteX59" fmla="*/ 1379542 w 1592949"/>
              <a:gd name="connsiteY59" fmla="*/ 752388 h 2074752"/>
              <a:gd name="connsiteX60" fmla="*/ 1267001 w 1592949"/>
              <a:gd name="connsiteY60" fmla="*/ 696117 h 2074752"/>
              <a:gd name="connsiteX61" fmla="*/ 1196662 w 1592949"/>
              <a:gd name="connsiteY61" fmla="*/ 667982 h 2074752"/>
              <a:gd name="connsiteX62" fmla="*/ 1112256 w 1592949"/>
              <a:gd name="connsiteY62" fmla="*/ 611711 h 2074752"/>
              <a:gd name="connsiteX63" fmla="*/ 1098189 w 1592949"/>
              <a:gd name="connsiteY63" fmla="*/ 541373 h 2074752"/>
              <a:gd name="connsiteX64" fmla="*/ 1084121 w 1592949"/>
              <a:gd name="connsiteY64" fmla="*/ 400696 h 2074752"/>
              <a:gd name="connsiteX65" fmla="*/ 999715 w 1592949"/>
              <a:gd name="connsiteY65" fmla="*/ 330357 h 2074752"/>
              <a:gd name="connsiteX66" fmla="*/ 929376 w 1592949"/>
              <a:gd name="connsiteY66" fmla="*/ 260019 h 2074752"/>
              <a:gd name="connsiteX67" fmla="*/ 873106 w 1592949"/>
              <a:gd name="connsiteY67" fmla="*/ 231884 h 2074752"/>
              <a:gd name="connsiteX68" fmla="*/ 844970 w 1592949"/>
              <a:gd name="connsiteY68" fmla="*/ 203748 h 2074752"/>
              <a:gd name="connsiteX69" fmla="*/ 830902 w 1592949"/>
              <a:gd name="connsiteY69" fmla="*/ 175613 h 2074752"/>
              <a:gd name="connsiteX0" fmla="*/ 830902 w 1592949"/>
              <a:gd name="connsiteY0" fmla="*/ 175613 h 2074752"/>
              <a:gd name="connsiteX1" fmla="*/ 746496 w 1592949"/>
              <a:gd name="connsiteY1" fmla="*/ 161545 h 2074752"/>
              <a:gd name="connsiteX2" fmla="*/ 690226 w 1592949"/>
              <a:gd name="connsiteY2" fmla="*/ 119342 h 2074752"/>
              <a:gd name="connsiteX3" fmla="*/ 633955 w 1592949"/>
              <a:gd name="connsiteY3" fmla="*/ 91207 h 2074752"/>
              <a:gd name="connsiteX4" fmla="*/ 535481 w 1592949"/>
              <a:gd name="connsiteY4" fmla="*/ 34936 h 2074752"/>
              <a:gd name="connsiteX5" fmla="*/ 437007 w 1592949"/>
              <a:gd name="connsiteY5" fmla="*/ 6800 h 2074752"/>
              <a:gd name="connsiteX6" fmla="*/ 324466 w 1592949"/>
              <a:gd name="connsiteY6" fmla="*/ 6800 h 2074752"/>
              <a:gd name="connsiteX7" fmla="*/ 282262 w 1592949"/>
              <a:gd name="connsiteY7" fmla="*/ 105274 h 2074752"/>
              <a:gd name="connsiteX8" fmla="*/ 408872 w 1592949"/>
              <a:gd name="connsiteY8" fmla="*/ 161545 h 2074752"/>
              <a:gd name="connsiteX9" fmla="*/ 324466 w 1592949"/>
              <a:gd name="connsiteY9" fmla="*/ 260019 h 2074752"/>
              <a:gd name="connsiteX10" fmla="*/ 310397 w 1592949"/>
              <a:gd name="connsiteY10" fmla="*/ 358493 h 2074752"/>
              <a:gd name="connsiteX11" fmla="*/ 352601 w 1592949"/>
              <a:gd name="connsiteY11" fmla="*/ 569508 h 2074752"/>
              <a:gd name="connsiteX12" fmla="*/ 296330 w 1592949"/>
              <a:gd name="connsiteY12" fmla="*/ 639847 h 2074752"/>
              <a:gd name="connsiteX13" fmla="*/ 268195 w 1592949"/>
              <a:gd name="connsiteY13" fmla="*/ 724253 h 2074752"/>
              <a:gd name="connsiteX14" fmla="*/ 225992 w 1592949"/>
              <a:gd name="connsiteY14" fmla="*/ 794592 h 2074752"/>
              <a:gd name="connsiteX15" fmla="*/ 324466 w 1592949"/>
              <a:gd name="connsiteY15" fmla="*/ 1090013 h 2074752"/>
              <a:gd name="connsiteX16" fmla="*/ 338533 w 1592949"/>
              <a:gd name="connsiteY16" fmla="*/ 1160351 h 2074752"/>
              <a:gd name="connsiteX17" fmla="*/ 211924 w 1592949"/>
              <a:gd name="connsiteY17" fmla="*/ 1286960 h 2074752"/>
              <a:gd name="connsiteX18" fmla="*/ 225992 w 1592949"/>
              <a:gd name="connsiteY18" fmla="*/ 1357299 h 2074752"/>
              <a:gd name="connsiteX19" fmla="*/ 155653 w 1592949"/>
              <a:gd name="connsiteY19" fmla="*/ 1343231 h 2074752"/>
              <a:gd name="connsiteX20" fmla="*/ 85315 w 1592949"/>
              <a:gd name="connsiteY20" fmla="*/ 1427638 h 2074752"/>
              <a:gd name="connsiteX21" fmla="*/ 43112 w 1592949"/>
              <a:gd name="connsiteY21" fmla="*/ 1427638 h 2074752"/>
              <a:gd name="connsiteX22" fmla="*/ 909 w 1592949"/>
              <a:gd name="connsiteY22" fmla="*/ 1526111 h 2074752"/>
              <a:gd name="connsiteX23" fmla="*/ 85315 w 1592949"/>
              <a:gd name="connsiteY23" fmla="*/ 1652720 h 2074752"/>
              <a:gd name="connsiteX24" fmla="*/ 127518 w 1592949"/>
              <a:gd name="connsiteY24" fmla="*/ 1666788 h 2074752"/>
              <a:gd name="connsiteX25" fmla="*/ 169721 w 1592949"/>
              <a:gd name="connsiteY25" fmla="*/ 1694924 h 2074752"/>
              <a:gd name="connsiteX26" fmla="*/ 240059 w 1592949"/>
              <a:gd name="connsiteY26" fmla="*/ 1708991 h 2074752"/>
              <a:gd name="connsiteX27" fmla="*/ 282262 w 1592949"/>
              <a:gd name="connsiteY27" fmla="*/ 1737127 h 2074752"/>
              <a:gd name="connsiteX28" fmla="*/ 338533 w 1592949"/>
              <a:gd name="connsiteY28" fmla="*/ 1751194 h 2074752"/>
              <a:gd name="connsiteX29" fmla="*/ 380736 w 1592949"/>
              <a:gd name="connsiteY29" fmla="*/ 1765262 h 2074752"/>
              <a:gd name="connsiteX30" fmla="*/ 521413 w 1592949"/>
              <a:gd name="connsiteY30" fmla="*/ 1821533 h 2074752"/>
              <a:gd name="connsiteX31" fmla="*/ 633955 w 1592949"/>
              <a:gd name="connsiteY31" fmla="*/ 1849668 h 2074752"/>
              <a:gd name="connsiteX32" fmla="*/ 690226 w 1592949"/>
              <a:gd name="connsiteY32" fmla="*/ 1863736 h 2074752"/>
              <a:gd name="connsiteX33" fmla="*/ 760564 w 1592949"/>
              <a:gd name="connsiteY33" fmla="*/ 1920007 h 2074752"/>
              <a:gd name="connsiteX34" fmla="*/ 802767 w 1592949"/>
              <a:gd name="connsiteY34" fmla="*/ 1976277 h 2074752"/>
              <a:gd name="connsiteX35" fmla="*/ 844970 w 1592949"/>
              <a:gd name="connsiteY35" fmla="*/ 2004413 h 2074752"/>
              <a:gd name="connsiteX36" fmla="*/ 1027851 w 1592949"/>
              <a:gd name="connsiteY36" fmla="*/ 2074752 h 2074752"/>
              <a:gd name="connsiteX37" fmla="*/ 1055986 w 1592949"/>
              <a:gd name="connsiteY37" fmla="*/ 2032548 h 2074752"/>
              <a:gd name="connsiteX38" fmla="*/ 1112256 w 1592949"/>
              <a:gd name="connsiteY38" fmla="*/ 1990345 h 2074752"/>
              <a:gd name="connsiteX39" fmla="*/ 1168527 w 1592949"/>
              <a:gd name="connsiteY39" fmla="*/ 1976277 h 2074752"/>
              <a:gd name="connsiteX40" fmla="*/ 1224798 w 1592949"/>
              <a:gd name="connsiteY40" fmla="*/ 1948142 h 2074752"/>
              <a:gd name="connsiteX41" fmla="*/ 1281069 w 1592949"/>
              <a:gd name="connsiteY41" fmla="*/ 1934074 h 2074752"/>
              <a:gd name="connsiteX42" fmla="*/ 1323272 w 1592949"/>
              <a:gd name="connsiteY42" fmla="*/ 1920007 h 2074752"/>
              <a:gd name="connsiteX43" fmla="*/ 1407678 w 1592949"/>
              <a:gd name="connsiteY43" fmla="*/ 1849668 h 2074752"/>
              <a:gd name="connsiteX44" fmla="*/ 1463949 w 1592949"/>
              <a:gd name="connsiteY44" fmla="*/ 1835600 h 2074752"/>
              <a:gd name="connsiteX45" fmla="*/ 1435813 w 1592949"/>
              <a:gd name="connsiteY45" fmla="*/ 1751194 h 2074752"/>
              <a:gd name="connsiteX46" fmla="*/ 1407678 w 1592949"/>
              <a:gd name="connsiteY46" fmla="*/ 1638653 h 2074752"/>
              <a:gd name="connsiteX47" fmla="*/ 1421746 w 1592949"/>
              <a:gd name="connsiteY47" fmla="*/ 1455773 h 2074752"/>
              <a:gd name="connsiteX48" fmla="*/ 1449881 w 1592949"/>
              <a:gd name="connsiteY48" fmla="*/ 1427637 h 2074752"/>
              <a:gd name="connsiteX49" fmla="*/ 1534287 w 1592949"/>
              <a:gd name="connsiteY49" fmla="*/ 1315096 h 2074752"/>
              <a:gd name="connsiteX50" fmla="*/ 1562422 w 1592949"/>
              <a:gd name="connsiteY50" fmla="*/ 1286960 h 2074752"/>
              <a:gd name="connsiteX51" fmla="*/ 1590558 w 1592949"/>
              <a:gd name="connsiteY51" fmla="*/ 1230690 h 2074752"/>
              <a:gd name="connsiteX52" fmla="*/ 1534287 w 1592949"/>
              <a:gd name="connsiteY52" fmla="*/ 1104080 h 2074752"/>
              <a:gd name="connsiteX53" fmla="*/ 1463949 w 1592949"/>
              <a:gd name="connsiteY53" fmla="*/ 1075945 h 2074752"/>
              <a:gd name="connsiteX54" fmla="*/ 1435813 w 1592949"/>
              <a:gd name="connsiteY54" fmla="*/ 1047810 h 2074752"/>
              <a:gd name="connsiteX55" fmla="*/ 1492084 w 1592949"/>
              <a:gd name="connsiteY55" fmla="*/ 977471 h 2074752"/>
              <a:gd name="connsiteX56" fmla="*/ 1534287 w 1592949"/>
              <a:gd name="connsiteY56" fmla="*/ 949336 h 2074752"/>
              <a:gd name="connsiteX57" fmla="*/ 1576490 w 1592949"/>
              <a:gd name="connsiteY57" fmla="*/ 893065 h 2074752"/>
              <a:gd name="connsiteX58" fmla="*/ 1590558 w 1592949"/>
              <a:gd name="connsiteY58" fmla="*/ 836794 h 2074752"/>
              <a:gd name="connsiteX59" fmla="*/ 1379542 w 1592949"/>
              <a:gd name="connsiteY59" fmla="*/ 752388 h 2074752"/>
              <a:gd name="connsiteX60" fmla="*/ 1267001 w 1592949"/>
              <a:gd name="connsiteY60" fmla="*/ 696117 h 2074752"/>
              <a:gd name="connsiteX61" fmla="*/ 1196662 w 1592949"/>
              <a:gd name="connsiteY61" fmla="*/ 667982 h 2074752"/>
              <a:gd name="connsiteX62" fmla="*/ 1112256 w 1592949"/>
              <a:gd name="connsiteY62" fmla="*/ 611711 h 2074752"/>
              <a:gd name="connsiteX63" fmla="*/ 1098189 w 1592949"/>
              <a:gd name="connsiteY63" fmla="*/ 541373 h 2074752"/>
              <a:gd name="connsiteX64" fmla="*/ 1084121 w 1592949"/>
              <a:gd name="connsiteY64" fmla="*/ 400696 h 2074752"/>
              <a:gd name="connsiteX65" fmla="*/ 999715 w 1592949"/>
              <a:gd name="connsiteY65" fmla="*/ 330357 h 2074752"/>
              <a:gd name="connsiteX66" fmla="*/ 929376 w 1592949"/>
              <a:gd name="connsiteY66" fmla="*/ 260019 h 2074752"/>
              <a:gd name="connsiteX67" fmla="*/ 873106 w 1592949"/>
              <a:gd name="connsiteY67" fmla="*/ 231884 h 2074752"/>
              <a:gd name="connsiteX68" fmla="*/ 844970 w 1592949"/>
              <a:gd name="connsiteY68" fmla="*/ 203748 h 2074752"/>
              <a:gd name="connsiteX69" fmla="*/ 830902 w 1592949"/>
              <a:gd name="connsiteY69" fmla="*/ 175613 h 2074752"/>
              <a:gd name="connsiteX0" fmla="*/ 831751 w 1593798"/>
              <a:gd name="connsiteY0" fmla="*/ 175613 h 2074752"/>
              <a:gd name="connsiteX1" fmla="*/ 747345 w 1593798"/>
              <a:gd name="connsiteY1" fmla="*/ 161545 h 2074752"/>
              <a:gd name="connsiteX2" fmla="*/ 691075 w 1593798"/>
              <a:gd name="connsiteY2" fmla="*/ 119342 h 2074752"/>
              <a:gd name="connsiteX3" fmla="*/ 634804 w 1593798"/>
              <a:gd name="connsiteY3" fmla="*/ 91207 h 2074752"/>
              <a:gd name="connsiteX4" fmla="*/ 536330 w 1593798"/>
              <a:gd name="connsiteY4" fmla="*/ 34936 h 2074752"/>
              <a:gd name="connsiteX5" fmla="*/ 437856 w 1593798"/>
              <a:gd name="connsiteY5" fmla="*/ 6800 h 2074752"/>
              <a:gd name="connsiteX6" fmla="*/ 325315 w 1593798"/>
              <a:gd name="connsiteY6" fmla="*/ 6800 h 2074752"/>
              <a:gd name="connsiteX7" fmla="*/ 283111 w 1593798"/>
              <a:gd name="connsiteY7" fmla="*/ 105274 h 2074752"/>
              <a:gd name="connsiteX8" fmla="*/ 409721 w 1593798"/>
              <a:gd name="connsiteY8" fmla="*/ 161545 h 2074752"/>
              <a:gd name="connsiteX9" fmla="*/ 325315 w 1593798"/>
              <a:gd name="connsiteY9" fmla="*/ 260019 h 2074752"/>
              <a:gd name="connsiteX10" fmla="*/ 311246 w 1593798"/>
              <a:gd name="connsiteY10" fmla="*/ 358493 h 2074752"/>
              <a:gd name="connsiteX11" fmla="*/ 353450 w 1593798"/>
              <a:gd name="connsiteY11" fmla="*/ 569508 h 2074752"/>
              <a:gd name="connsiteX12" fmla="*/ 297179 w 1593798"/>
              <a:gd name="connsiteY12" fmla="*/ 639847 h 2074752"/>
              <a:gd name="connsiteX13" fmla="*/ 269044 w 1593798"/>
              <a:gd name="connsiteY13" fmla="*/ 724253 h 2074752"/>
              <a:gd name="connsiteX14" fmla="*/ 226841 w 1593798"/>
              <a:gd name="connsiteY14" fmla="*/ 794592 h 2074752"/>
              <a:gd name="connsiteX15" fmla="*/ 325315 w 1593798"/>
              <a:gd name="connsiteY15" fmla="*/ 1090013 h 2074752"/>
              <a:gd name="connsiteX16" fmla="*/ 339382 w 1593798"/>
              <a:gd name="connsiteY16" fmla="*/ 1160351 h 2074752"/>
              <a:gd name="connsiteX17" fmla="*/ 212773 w 1593798"/>
              <a:gd name="connsiteY17" fmla="*/ 1286960 h 2074752"/>
              <a:gd name="connsiteX18" fmla="*/ 226841 w 1593798"/>
              <a:gd name="connsiteY18" fmla="*/ 1357299 h 2074752"/>
              <a:gd name="connsiteX19" fmla="*/ 156502 w 1593798"/>
              <a:gd name="connsiteY19" fmla="*/ 1343231 h 2074752"/>
              <a:gd name="connsiteX20" fmla="*/ 86164 w 1593798"/>
              <a:gd name="connsiteY20" fmla="*/ 1427638 h 2074752"/>
              <a:gd name="connsiteX21" fmla="*/ 43961 w 1593798"/>
              <a:gd name="connsiteY21" fmla="*/ 1427638 h 2074752"/>
              <a:gd name="connsiteX22" fmla="*/ 1758 w 1593798"/>
              <a:gd name="connsiteY22" fmla="*/ 1526111 h 2074752"/>
              <a:gd name="connsiteX23" fmla="*/ 15826 w 1593798"/>
              <a:gd name="connsiteY23" fmla="*/ 1652720 h 2074752"/>
              <a:gd name="connsiteX24" fmla="*/ 86164 w 1593798"/>
              <a:gd name="connsiteY24" fmla="*/ 1652720 h 2074752"/>
              <a:gd name="connsiteX25" fmla="*/ 128367 w 1593798"/>
              <a:gd name="connsiteY25" fmla="*/ 1666788 h 2074752"/>
              <a:gd name="connsiteX26" fmla="*/ 170570 w 1593798"/>
              <a:gd name="connsiteY26" fmla="*/ 1694924 h 2074752"/>
              <a:gd name="connsiteX27" fmla="*/ 240908 w 1593798"/>
              <a:gd name="connsiteY27" fmla="*/ 1708991 h 2074752"/>
              <a:gd name="connsiteX28" fmla="*/ 283111 w 1593798"/>
              <a:gd name="connsiteY28" fmla="*/ 1737127 h 2074752"/>
              <a:gd name="connsiteX29" fmla="*/ 339382 w 1593798"/>
              <a:gd name="connsiteY29" fmla="*/ 1751194 h 2074752"/>
              <a:gd name="connsiteX30" fmla="*/ 381585 w 1593798"/>
              <a:gd name="connsiteY30" fmla="*/ 1765262 h 2074752"/>
              <a:gd name="connsiteX31" fmla="*/ 522262 w 1593798"/>
              <a:gd name="connsiteY31" fmla="*/ 1821533 h 2074752"/>
              <a:gd name="connsiteX32" fmla="*/ 634804 w 1593798"/>
              <a:gd name="connsiteY32" fmla="*/ 1849668 h 2074752"/>
              <a:gd name="connsiteX33" fmla="*/ 691075 w 1593798"/>
              <a:gd name="connsiteY33" fmla="*/ 1863736 h 2074752"/>
              <a:gd name="connsiteX34" fmla="*/ 761413 w 1593798"/>
              <a:gd name="connsiteY34" fmla="*/ 1920007 h 2074752"/>
              <a:gd name="connsiteX35" fmla="*/ 803616 w 1593798"/>
              <a:gd name="connsiteY35" fmla="*/ 1976277 h 2074752"/>
              <a:gd name="connsiteX36" fmla="*/ 845819 w 1593798"/>
              <a:gd name="connsiteY36" fmla="*/ 2004413 h 2074752"/>
              <a:gd name="connsiteX37" fmla="*/ 1028700 w 1593798"/>
              <a:gd name="connsiteY37" fmla="*/ 2074752 h 2074752"/>
              <a:gd name="connsiteX38" fmla="*/ 1056835 w 1593798"/>
              <a:gd name="connsiteY38" fmla="*/ 2032548 h 2074752"/>
              <a:gd name="connsiteX39" fmla="*/ 1113105 w 1593798"/>
              <a:gd name="connsiteY39" fmla="*/ 1990345 h 2074752"/>
              <a:gd name="connsiteX40" fmla="*/ 1169376 w 1593798"/>
              <a:gd name="connsiteY40" fmla="*/ 1976277 h 2074752"/>
              <a:gd name="connsiteX41" fmla="*/ 1225647 w 1593798"/>
              <a:gd name="connsiteY41" fmla="*/ 1948142 h 2074752"/>
              <a:gd name="connsiteX42" fmla="*/ 1281918 w 1593798"/>
              <a:gd name="connsiteY42" fmla="*/ 1934074 h 2074752"/>
              <a:gd name="connsiteX43" fmla="*/ 1324121 w 1593798"/>
              <a:gd name="connsiteY43" fmla="*/ 1920007 h 2074752"/>
              <a:gd name="connsiteX44" fmla="*/ 1408527 w 1593798"/>
              <a:gd name="connsiteY44" fmla="*/ 1849668 h 2074752"/>
              <a:gd name="connsiteX45" fmla="*/ 1464798 w 1593798"/>
              <a:gd name="connsiteY45" fmla="*/ 1835600 h 2074752"/>
              <a:gd name="connsiteX46" fmla="*/ 1436662 w 1593798"/>
              <a:gd name="connsiteY46" fmla="*/ 1751194 h 2074752"/>
              <a:gd name="connsiteX47" fmla="*/ 1408527 w 1593798"/>
              <a:gd name="connsiteY47" fmla="*/ 1638653 h 2074752"/>
              <a:gd name="connsiteX48" fmla="*/ 1422595 w 1593798"/>
              <a:gd name="connsiteY48" fmla="*/ 1455773 h 2074752"/>
              <a:gd name="connsiteX49" fmla="*/ 1450730 w 1593798"/>
              <a:gd name="connsiteY49" fmla="*/ 1427637 h 2074752"/>
              <a:gd name="connsiteX50" fmla="*/ 1535136 w 1593798"/>
              <a:gd name="connsiteY50" fmla="*/ 1315096 h 2074752"/>
              <a:gd name="connsiteX51" fmla="*/ 1563271 w 1593798"/>
              <a:gd name="connsiteY51" fmla="*/ 1286960 h 2074752"/>
              <a:gd name="connsiteX52" fmla="*/ 1591407 w 1593798"/>
              <a:gd name="connsiteY52" fmla="*/ 1230690 h 2074752"/>
              <a:gd name="connsiteX53" fmla="*/ 1535136 w 1593798"/>
              <a:gd name="connsiteY53" fmla="*/ 1104080 h 2074752"/>
              <a:gd name="connsiteX54" fmla="*/ 1464798 w 1593798"/>
              <a:gd name="connsiteY54" fmla="*/ 1075945 h 2074752"/>
              <a:gd name="connsiteX55" fmla="*/ 1436662 w 1593798"/>
              <a:gd name="connsiteY55" fmla="*/ 1047810 h 2074752"/>
              <a:gd name="connsiteX56" fmla="*/ 1492933 w 1593798"/>
              <a:gd name="connsiteY56" fmla="*/ 977471 h 2074752"/>
              <a:gd name="connsiteX57" fmla="*/ 1535136 w 1593798"/>
              <a:gd name="connsiteY57" fmla="*/ 949336 h 2074752"/>
              <a:gd name="connsiteX58" fmla="*/ 1577339 w 1593798"/>
              <a:gd name="connsiteY58" fmla="*/ 893065 h 2074752"/>
              <a:gd name="connsiteX59" fmla="*/ 1591407 w 1593798"/>
              <a:gd name="connsiteY59" fmla="*/ 836794 h 2074752"/>
              <a:gd name="connsiteX60" fmla="*/ 1380391 w 1593798"/>
              <a:gd name="connsiteY60" fmla="*/ 752388 h 2074752"/>
              <a:gd name="connsiteX61" fmla="*/ 1267850 w 1593798"/>
              <a:gd name="connsiteY61" fmla="*/ 696117 h 2074752"/>
              <a:gd name="connsiteX62" fmla="*/ 1197511 w 1593798"/>
              <a:gd name="connsiteY62" fmla="*/ 667982 h 2074752"/>
              <a:gd name="connsiteX63" fmla="*/ 1113105 w 1593798"/>
              <a:gd name="connsiteY63" fmla="*/ 611711 h 2074752"/>
              <a:gd name="connsiteX64" fmla="*/ 1099038 w 1593798"/>
              <a:gd name="connsiteY64" fmla="*/ 541373 h 2074752"/>
              <a:gd name="connsiteX65" fmla="*/ 1084970 w 1593798"/>
              <a:gd name="connsiteY65" fmla="*/ 400696 h 2074752"/>
              <a:gd name="connsiteX66" fmla="*/ 1000564 w 1593798"/>
              <a:gd name="connsiteY66" fmla="*/ 330357 h 2074752"/>
              <a:gd name="connsiteX67" fmla="*/ 930225 w 1593798"/>
              <a:gd name="connsiteY67" fmla="*/ 260019 h 2074752"/>
              <a:gd name="connsiteX68" fmla="*/ 873955 w 1593798"/>
              <a:gd name="connsiteY68" fmla="*/ 231884 h 2074752"/>
              <a:gd name="connsiteX69" fmla="*/ 845819 w 1593798"/>
              <a:gd name="connsiteY69" fmla="*/ 203748 h 2074752"/>
              <a:gd name="connsiteX70" fmla="*/ 831751 w 1593798"/>
              <a:gd name="connsiteY70" fmla="*/ 175613 h 2074752"/>
              <a:gd name="connsiteX0" fmla="*/ 831751 w 1593798"/>
              <a:gd name="connsiteY0" fmla="*/ 175613 h 2074752"/>
              <a:gd name="connsiteX1" fmla="*/ 747345 w 1593798"/>
              <a:gd name="connsiteY1" fmla="*/ 161545 h 2074752"/>
              <a:gd name="connsiteX2" fmla="*/ 691075 w 1593798"/>
              <a:gd name="connsiteY2" fmla="*/ 119342 h 2074752"/>
              <a:gd name="connsiteX3" fmla="*/ 634804 w 1593798"/>
              <a:gd name="connsiteY3" fmla="*/ 91207 h 2074752"/>
              <a:gd name="connsiteX4" fmla="*/ 536330 w 1593798"/>
              <a:gd name="connsiteY4" fmla="*/ 34936 h 2074752"/>
              <a:gd name="connsiteX5" fmla="*/ 437856 w 1593798"/>
              <a:gd name="connsiteY5" fmla="*/ 6800 h 2074752"/>
              <a:gd name="connsiteX6" fmla="*/ 325315 w 1593798"/>
              <a:gd name="connsiteY6" fmla="*/ 6800 h 2074752"/>
              <a:gd name="connsiteX7" fmla="*/ 283111 w 1593798"/>
              <a:gd name="connsiteY7" fmla="*/ 105274 h 2074752"/>
              <a:gd name="connsiteX8" fmla="*/ 409721 w 1593798"/>
              <a:gd name="connsiteY8" fmla="*/ 161545 h 2074752"/>
              <a:gd name="connsiteX9" fmla="*/ 325315 w 1593798"/>
              <a:gd name="connsiteY9" fmla="*/ 260019 h 2074752"/>
              <a:gd name="connsiteX10" fmla="*/ 311246 w 1593798"/>
              <a:gd name="connsiteY10" fmla="*/ 358493 h 2074752"/>
              <a:gd name="connsiteX11" fmla="*/ 353450 w 1593798"/>
              <a:gd name="connsiteY11" fmla="*/ 569508 h 2074752"/>
              <a:gd name="connsiteX12" fmla="*/ 297179 w 1593798"/>
              <a:gd name="connsiteY12" fmla="*/ 639847 h 2074752"/>
              <a:gd name="connsiteX13" fmla="*/ 269044 w 1593798"/>
              <a:gd name="connsiteY13" fmla="*/ 724253 h 2074752"/>
              <a:gd name="connsiteX14" fmla="*/ 226841 w 1593798"/>
              <a:gd name="connsiteY14" fmla="*/ 794592 h 2074752"/>
              <a:gd name="connsiteX15" fmla="*/ 325315 w 1593798"/>
              <a:gd name="connsiteY15" fmla="*/ 1090013 h 2074752"/>
              <a:gd name="connsiteX16" fmla="*/ 339382 w 1593798"/>
              <a:gd name="connsiteY16" fmla="*/ 1160351 h 2074752"/>
              <a:gd name="connsiteX17" fmla="*/ 212773 w 1593798"/>
              <a:gd name="connsiteY17" fmla="*/ 1286960 h 2074752"/>
              <a:gd name="connsiteX18" fmla="*/ 226841 w 1593798"/>
              <a:gd name="connsiteY18" fmla="*/ 1357299 h 2074752"/>
              <a:gd name="connsiteX19" fmla="*/ 156502 w 1593798"/>
              <a:gd name="connsiteY19" fmla="*/ 1343231 h 2074752"/>
              <a:gd name="connsiteX20" fmla="*/ 86164 w 1593798"/>
              <a:gd name="connsiteY20" fmla="*/ 1427638 h 2074752"/>
              <a:gd name="connsiteX21" fmla="*/ 43961 w 1593798"/>
              <a:gd name="connsiteY21" fmla="*/ 1427638 h 2074752"/>
              <a:gd name="connsiteX22" fmla="*/ 1758 w 1593798"/>
              <a:gd name="connsiteY22" fmla="*/ 1526111 h 2074752"/>
              <a:gd name="connsiteX23" fmla="*/ 15826 w 1593798"/>
              <a:gd name="connsiteY23" fmla="*/ 1652720 h 2074752"/>
              <a:gd name="connsiteX24" fmla="*/ 86164 w 1593798"/>
              <a:gd name="connsiteY24" fmla="*/ 1652720 h 2074752"/>
              <a:gd name="connsiteX25" fmla="*/ 254976 w 1593798"/>
              <a:gd name="connsiteY25" fmla="*/ 1779330 h 2074752"/>
              <a:gd name="connsiteX26" fmla="*/ 170570 w 1593798"/>
              <a:gd name="connsiteY26" fmla="*/ 1694924 h 2074752"/>
              <a:gd name="connsiteX27" fmla="*/ 240908 w 1593798"/>
              <a:gd name="connsiteY27" fmla="*/ 1708991 h 2074752"/>
              <a:gd name="connsiteX28" fmla="*/ 283111 w 1593798"/>
              <a:gd name="connsiteY28" fmla="*/ 1737127 h 2074752"/>
              <a:gd name="connsiteX29" fmla="*/ 339382 w 1593798"/>
              <a:gd name="connsiteY29" fmla="*/ 1751194 h 2074752"/>
              <a:gd name="connsiteX30" fmla="*/ 381585 w 1593798"/>
              <a:gd name="connsiteY30" fmla="*/ 1765262 h 2074752"/>
              <a:gd name="connsiteX31" fmla="*/ 522262 w 1593798"/>
              <a:gd name="connsiteY31" fmla="*/ 1821533 h 2074752"/>
              <a:gd name="connsiteX32" fmla="*/ 634804 w 1593798"/>
              <a:gd name="connsiteY32" fmla="*/ 1849668 h 2074752"/>
              <a:gd name="connsiteX33" fmla="*/ 691075 w 1593798"/>
              <a:gd name="connsiteY33" fmla="*/ 1863736 h 2074752"/>
              <a:gd name="connsiteX34" fmla="*/ 761413 w 1593798"/>
              <a:gd name="connsiteY34" fmla="*/ 1920007 h 2074752"/>
              <a:gd name="connsiteX35" fmla="*/ 803616 w 1593798"/>
              <a:gd name="connsiteY35" fmla="*/ 1976277 h 2074752"/>
              <a:gd name="connsiteX36" fmla="*/ 845819 w 1593798"/>
              <a:gd name="connsiteY36" fmla="*/ 2004413 h 2074752"/>
              <a:gd name="connsiteX37" fmla="*/ 1028700 w 1593798"/>
              <a:gd name="connsiteY37" fmla="*/ 2074752 h 2074752"/>
              <a:gd name="connsiteX38" fmla="*/ 1056835 w 1593798"/>
              <a:gd name="connsiteY38" fmla="*/ 2032548 h 2074752"/>
              <a:gd name="connsiteX39" fmla="*/ 1113105 w 1593798"/>
              <a:gd name="connsiteY39" fmla="*/ 1990345 h 2074752"/>
              <a:gd name="connsiteX40" fmla="*/ 1169376 w 1593798"/>
              <a:gd name="connsiteY40" fmla="*/ 1976277 h 2074752"/>
              <a:gd name="connsiteX41" fmla="*/ 1225647 w 1593798"/>
              <a:gd name="connsiteY41" fmla="*/ 1948142 h 2074752"/>
              <a:gd name="connsiteX42" fmla="*/ 1281918 w 1593798"/>
              <a:gd name="connsiteY42" fmla="*/ 1934074 h 2074752"/>
              <a:gd name="connsiteX43" fmla="*/ 1324121 w 1593798"/>
              <a:gd name="connsiteY43" fmla="*/ 1920007 h 2074752"/>
              <a:gd name="connsiteX44" fmla="*/ 1408527 w 1593798"/>
              <a:gd name="connsiteY44" fmla="*/ 1849668 h 2074752"/>
              <a:gd name="connsiteX45" fmla="*/ 1464798 w 1593798"/>
              <a:gd name="connsiteY45" fmla="*/ 1835600 h 2074752"/>
              <a:gd name="connsiteX46" fmla="*/ 1436662 w 1593798"/>
              <a:gd name="connsiteY46" fmla="*/ 1751194 h 2074752"/>
              <a:gd name="connsiteX47" fmla="*/ 1408527 w 1593798"/>
              <a:gd name="connsiteY47" fmla="*/ 1638653 h 2074752"/>
              <a:gd name="connsiteX48" fmla="*/ 1422595 w 1593798"/>
              <a:gd name="connsiteY48" fmla="*/ 1455773 h 2074752"/>
              <a:gd name="connsiteX49" fmla="*/ 1450730 w 1593798"/>
              <a:gd name="connsiteY49" fmla="*/ 1427637 h 2074752"/>
              <a:gd name="connsiteX50" fmla="*/ 1535136 w 1593798"/>
              <a:gd name="connsiteY50" fmla="*/ 1315096 h 2074752"/>
              <a:gd name="connsiteX51" fmla="*/ 1563271 w 1593798"/>
              <a:gd name="connsiteY51" fmla="*/ 1286960 h 2074752"/>
              <a:gd name="connsiteX52" fmla="*/ 1591407 w 1593798"/>
              <a:gd name="connsiteY52" fmla="*/ 1230690 h 2074752"/>
              <a:gd name="connsiteX53" fmla="*/ 1535136 w 1593798"/>
              <a:gd name="connsiteY53" fmla="*/ 1104080 h 2074752"/>
              <a:gd name="connsiteX54" fmla="*/ 1464798 w 1593798"/>
              <a:gd name="connsiteY54" fmla="*/ 1075945 h 2074752"/>
              <a:gd name="connsiteX55" fmla="*/ 1436662 w 1593798"/>
              <a:gd name="connsiteY55" fmla="*/ 1047810 h 2074752"/>
              <a:gd name="connsiteX56" fmla="*/ 1492933 w 1593798"/>
              <a:gd name="connsiteY56" fmla="*/ 977471 h 2074752"/>
              <a:gd name="connsiteX57" fmla="*/ 1535136 w 1593798"/>
              <a:gd name="connsiteY57" fmla="*/ 949336 h 2074752"/>
              <a:gd name="connsiteX58" fmla="*/ 1577339 w 1593798"/>
              <a:gd name="connsiteY58" fmla="*/ 893065 h 2074752"/>
              <a:gd name="connsiteX59" fmla="*/ 1591407 w 1593798"/>
              <a:gd name="connsiteY59" fmla="*/ 836794 h 2074752"/>
              <a:gd name="connsiteX60" fmla="*/ 1380391 w 1593798"/>
              <a:gd name="connsiteY60" fmla="*/ 752388 h 2074752"/>
              <a:gd name="connsiteX61" fmla="*/ 1267850 w 1593798"/>
              <a:gd name="connsiteY61" fmla="*/ 696117 h 2074752"/>
              <a:gd name="connsiteX62" fmla="*/ 1197511 w 1593798"/>
              <a:gd name="connsiteY62" fmla="*/ 667982 h 2074752"/>
              <a:gd name="connsiteX63" fmla="*/ 1113105 w 1593798"/>
              <a:gd name="connsiteY63" fmla="*/ 611711 h 2074752"/>
              <a:gd name="connsiteX64" fmla="*/ 1099038 w 1593798"/>
              <a:gd name="connsiteY64" fmla="*/ 541373 h 2074752"/>
              <a:gd name="connsiteX65" fmla="*/ 1084970 w 1593798"/>
              <a:gd name="connsiteY65" fmla="*/ 400696 h 2074752"/>
              <a:gd name="connsiteX66" fmla="*/ 1000564 w 1593798"/>
              <a:gd name="connsiteY66" fmla="*/ 330357 h 2074752"/>
              <a:gd name="connsiteX67" fmla="*/ 930225 w 1593798"/>
              <a:gd name="connsiteY67" fmla="*/ 260019 h 2074752"/>
              <a:gd name="connsiteX68" fmla="*/ 873955 w 1593798"/>
              <a:gd name="connsiteY68" fmla="*/ 231884 h 2074752"/>
              <a:gd name="connsiteX69" fmla="*/ 845819 w 1593798"/>
              <a:gd name="connsiteY69" fmla="*/ 203748 h 2074752"/>
              <a:gd name="connsiteX70" fmla="*/ 831751 w 1593798"/>
              <a:gd name="connsiteY70" fmla="*/ 175613 h 2074752"/>
              <a:gd name="connsiteX0" fmla="*/ 831751 w 1593798"/>
              <a:gd name="connsiteY0" fmla="*/ 175613 h 2074752"/>
              <a:gd name="connsiteX1" fmla="*/ 747345 w 1593798"/>
              <a:gd name="connsiteY1" fmla="*/ 161545 h 2074752"/>
              <a:gd name="connsiteX2" fmla="*/ 691075 w 1593798"/>
              <a:gd name="connsiteY2" fmla="*/ 119342 h 2074752"/>
              <a:gd name="connsiteX3" fmla="*/ 634804 w 1593798"/>
              <a:gd name="connsiteY3" fmla="*/ 91207 h 2074752"/>
              <a:gd name="connsiteX4" fmla="*/ 536330 w 1593798"/>
              <a:gd name="connsiteY4" fmla="*/ 34936 h 2074752"/>
              <a:gd name="connsiteX5" fmla="*/ 437856 w 1593798"/>
              <a:gd name="connsiteY5" fmla="*/ 6800 h 2074752"/>
              <a:gd name="connsiteX6" fmla="*/ 325315 w 1593798"/>
              <a:gd name="connsiteY6" fmla="*/ 6800 h 2074752"/>
              <a:gd name="connsiteX7" fmla="*/ 283111 w 1593798"/>
              <a:gd name="connsiteY7" fmla="*/ 105274 h 2074752"/>
              <a:gd name="connsiteX8" fmla="*/ 409721 w 1593798"/>
              <a:gd name="connsiteY8" fmla="*/ 161545 h 2074752"/>
              <a:gd name="connsiteX9" fmla="*/ 325315 w 1593798"/>
              <a:gd name="connsiteY9" fmla="*/ 260019 h 2074752"/>
              <a:gd name="connsiteX10" fmla="*/ 311246 w 1593798"/>
              <a:gd name="connsiteY10" fmla="*/ 358493 h 2074752"/>
              <a:gd name="connsiteX11" fmla="*/ 353450 w 1593798"/>
              <a:gd name="connsiteY11" fmla="*/ 569508 h 2074752"/>
              <a:gd name="connsiteX12" fmla="*/ 297179 w 1593798"/>
              <a:gd name="connsiteY12" fmla="*/ 639847 h 2074752"/>
              <a:gd name="connsiteX13" fmla="*/ 269044 w 1593798"/>
              <a:gd name="connsiteY13" fmla="*/ 724253 h 2074752"/>
              <a:gd name="connsiteX14" fmla="*/ 226841 w 1593798"/>
              <a:gd name="connsiteY14" fmla="*/ 794592 h 2074752"/>
              <a:gd name="connsiteX15" fmla="*/ 325315 w 1593798"/>
              <a:gd name="connsiteY15" fmla="*/ 1090013 h 2074752"/>
              <a:gd name="connsiteX16" fmla="*/ 339382 w 1593798"/>
              <a:gd name="connsiteY16" fmla="*/ 1160351 h 2074752"/>
              <a:gd name="connsiteX17" fmla="*/ 212773 w 1593798"/>
              <a:gd name="connsiteY17" fmla="*/ 1286960 h 2074752"/>
              <a:gd name="connsiteX18" fmla="*/ 226841 w 1593798"/>
              <a:gd name="connsiteY18" fmla="*/ 1357299 h 2074752"/>
              <a:gd name="connsiteX19" fmla="*/ 156502 w 1593798"/>
              <a:gd name="connsiteY19" fmla="*/ 1343231 h 2074752"/>
              <a:gd name="connsiteX20" fmla="*/ 86164 w 1593798"/>
              <a:gd name="connsiteY20" fmla="*/ 1427638 h 2074752"/>
              <a:gd name="connsiteX21" fmla="*/ 43961 w 1593798"/>
              <a:gd name="connsiteY21" fmla="*/ 1427638 h 2074752"/>
              <a:gd name="connsiteX22" fmla="*/ 1758 w 1593798"/>
              <a:gd name="connsiteY22" fmla="*/ 1526111 h 2074752"/>
              <a:gd name="connsiteX23" fmla="*/ 15826 w 1593798"/>
              <a:gd name="connsiteY23" fmla="*/ 1652720 h 2074752"/>
              <a:gd name="connsiteX24" fmla="*/ 72096 w 1593798"/>
              <a:gd name="connsiteY24" fmla="*/ 1708991 h 2074752"/>
              <a:gd name="connsiteX25" fmla="*/ 254976 w 1593798"/>
              <a:gd name="connsiteY25" fmla="*/ 1779330 h 2074752"/>
              <a:gd name="connsiteX26" fmla="*/ 170570 w 1593798"/>
              <a:gd name="connsiteY26" fmla="*/ 1694924 h 2074752"/>
              <a:gd name="connsiteX27" fmla="*/ 240908 w 1593798"/>
              <a:gd name="connsiteY27" fmla="*/ 1708991 h 2074752"/>
              <a:gd name="connsiteX28" fmla="*/ 283111 w 1593798"/>
              <a:gd name="connsiteY28" fmla="*/ 1737127 h 2074752"/>
              <a:gd name="connsiteX29" fmla="*/ 339382 w 1593798"/>
              <a:gd name="connsiteY29" fmla="*/ 1751194 h 2074752"/>
              <a:gd name="connsiteX30" fmla="*/ 381585 w 1593798"/>
              <a:gd name="connsiteY30" fmla="*/ 1765262 h 2074752"/>
              <a:gd name="connsiteX31" fmla="*/ 522262 w 1593798"/>
              <a:gd name="connsiteY31" fmla="*/ 1821533 h 2074752"/>
              <a:gd name="connsiteX32" fmla="*/ 634804 w 1593798"/>
              <a:gd name="connsiteY32" fmla="*/ 1849668 h 2074752"/>
              <a:gd name="connsiteX33" fmla="*/ 691075 w 1593798"/>
              <a:gd name="connsiteY33" fmla="*/ 1863736 h 2074752"/>
              <a:gd name="connsiteX34" fmla="*/ 761413 w 1593798"/>
              <a:gd name="connsiteY34" fmla="*/ 1920007 h 2074752"/>
              <a:gd name="connsiteX35" fmla="*/ 803616 w 1593798"/>
              <a:gd name="connsiteY35" fmla="*/ 1976277 h 2074752"/>
              <a:gd name="connsiteX36" fmla="*/ 845819 w 1593798"/>
              <a:gd name="connsiteY36" fmla="*/ 2004413 h 2074752"/>
              <a:gd name="connsiteX37" fmla="*/ 1028700 w 1593798"/>
              <a:gd name="connsiteY37" fmla="*/ 2074752 h 2074752"/>
              <a:gd name="connsiteX38" fmla="*/ 1056835 w 1593798"/>
              <a:gd name="connsiteY38" fmla="*/ 2032548 h 2074752"/>
              <a:gd name="connsiteX39" fmla="*/ 1113105 w 1593798"/>
              <a:gd name="connsiteY39" fmla="*/ 1990345 h 2074752"/>
              <a:gd name="connsiteX40" fmla="*/ 1169376 w 1593798"/>
              <a:gd name="connsiteY40" fmla="*/ 1976277 h 2074752"/>
              <a:gd name="connsiteX41" fmla="*/ 1225647 w 1593798"/>
              <a:gd name="connsiteY41" fmla="*/ 1948142 h 2074752"/>
              <a:gd name="connsiteX42" fmla="*/ 1281918 w 1593798"/>
              <a:gd name="connsiteY42" fmla="*/ 1934074 h 2074752"/>
              <a:gd name="connsiteX43" fmla="*/ 1324121 w 1593798"/>
              <a:gd name="connsiteY43" fmla="*/ 1920007 h 2074752"/>
              <a:gd name="connsiteX44" fmla="*/ 1408527 w 1593798"/>
              <a:gd name="connsiteY44" fmla="*/ 1849668 h 2074752"/>
              <a:gd name="connsiteX45" fmla="*/ 1464798 w 1593798"/>
              <a:gd name="connsiteY45" fmla="*/ 1835600 h 2074752"/>
              <a:gd name="connsiteX46" fmla="*/ 1436662 w 1593798"/>
              <a:gd name="connsiteY46" fmla="*/ 1751194 h 2074752"/>
              <a:gd name="connsiteX47" fmla="*/ 1408527 w 1593798"/>
              <a:gd name="connsiteY47" fmla="*/ 1638653 h 2074752"/>
              <a:gd name="connsiteX48" fmla="*/ 1422595 w 1593798"/>
              <a:gd name="connsiteY48" fmla="*/ 1455773 h 2074752"/>
              <a:gd name="connsiteX49" fmla="*/ 1450730 w 1593798"/>
              <a:gd name="connsiteY49" fmla="*/ 1427637 h 2074752"/>
              <a:gd name="connsiteX50" fmla="*/ 1535136 w 1593798"/>
              <a:gd name="connsiteY50" fmla="*/ 1315096 h 2074752"/>
              <a:gd name="connsiteX51" fmla="*/ 1563271 w 1593798"/>
              <a:gd name="connsiteY51" fmla="*/ 1286960 h 2074752"/>
              <a:gd name="connsiteX52" fmla="*/ 1591407 w 1593798"/>
              <a:gd name="connsiteY52" fmla="*/ 1230690 h 2074752"/>
              <a:gd name="connsiteX53" fmla="*/ 1535136 w 1593798"/>
              <a:gd name="connsiteY53" fmla="*/ 1104080 h 2074752"/>
              <a:gd name="connsiteX54" fmla="*/ 1464798 w 1593798"/>
              <a:gd name="connsiteY54" fmla="*/ 1075945 h 2074752"/>
              <a:gd name="connsiteX55" fmla="*/ 1436662 w 1593798"/>
              <a:gd name="connsiteY55" fmla="*/ 1047810 h 2074752"/>
              <a:gd name="connsiteX56" fmla="*/ 1492933 w 1593798"/>
              <a:gd name="connsiteY56" fmla="*/ 977471 h 2074752"/>
              <a:gd name="connsiteX57" fmla="*/ 1535136 w 1593798"/>
              <a:gd name="connsiteY57" fmla="*/ 949336 h 2074752"/>
              <a:gd name="connsiteX58" fmla="*/ 1577339 w 1593798"/>
              <a:gd name="connsiteY58" fmla="*/ 893065 h 2074752"/>
              <a:gd name="connsiteX59" fmla="*/ 1591407 w 1593798"/>
              <a:gd name="connsiteY59" fmla="*/ 836794 h 2074752"/>
              <a:gd name="connsiteX60" fmla="*/ 1380391 w 1593798"/>
              <a:gd name="connsiteY60" fmla="*/ 752388 h 2074752"/>
              <a:gd name="connsiteX61" fmla="*/ 1267850 w 1593798"/>
              <a:gd name="connsiteY61" fmla="*/ 696117 h 2074752"/>
              <a:gd name="connsiteX62" fmla="*/ 1197511 w 1593798"/>
              <a:gd name="connsiteY62" fmla="*/ 667982 h 2074752"/>
              <a:gd name="connsiteX63" fmla="*/ 1113105 w 1593798"/>
              <a:gd name="connsiteY63" fmla="*/ 611711 h 2074752"/>
              <a:gd name="connsiteX64" fmla="*/ 1099038 w 1593798"/>
              <a:gd name="connsiteY64" fmla="*/ 541373 h 2074752"/>
              <a:gd name="connsiteX65" fmla="*/ 1084970 w 1593798"/>
              <a:gd name="connsiteY65" fmla="*/ 400696 h 2074752"/>
              <a:gd name="connsiteX66" fmla="*/ 1000564 w 1593798"/>
              <a:gd name="connsiteY66" fmla="*/ 330357 h 2074752"/>
              <a:gd name="connsiteX67" fmla="*/ 930225 w 1593798"/>
              <a:gd name="connsiteY67" fmla="*/ 260019 h 2074752"/>
              <a:gd name="connsiteX68" fmla="*/ 873955 w 1593798"/>
              <a:gd name="connsiteY68" fmla="*/ 231884 h 2074752"/>
              <a:gd name="connsiteX69" fmla="*/ 845819 w 1593798"/>
              <a:gd name="connsiteY69" fmla="*/ 203748 h 2074752"/>
              <a:gd name="connsiteX70" fmla="*/ 831751 w 1593798"/>
              <a:gd name="connsiteY70" fmla="*/ 175613 h 2074752"/>
              <a:gd name="connsiteX0" fmla="*/ 831751 w 1593798"/>
              <a:gd name="connsiteY0" fmla="*/ 175613 h 2074752"/>
              <a:gd name="connsiteX1" fmla="*/ 747345 w 1593798"/>
              <a:gd name="connsiteY1" fmla="*/ 161545 h 2074752"/>
              <a:gd name="connsiteX2" fmla="*/ 691075 w 1593798"/>
              <a:gd name="connsiteY2" fmla="*/ 119342 h 2074752"/>
              <a:gd name="connsiteX3" fmla="*/ 634804 w 1593798"/>
              <a:gd name="connsiteY3" fmla="*/ 91207 h 2074752"/>
              <a:gd name="connsiteX4" fmla="*/ 536330 w 1593798"/>
              <a:gd name="connsiteY4" fmla="*/ 34936 h 2074752"/>
              <a:gd name="connsiteX5" fmla="*/ 437856 w 1593798"/>
              <a:gd name="connsiteY5" fmla="*/ 6800 h 2074752"/>
              <a:gd name="connsiteX6" fmla="*/ 325315 w 1593798"/>
              <a:gd name="connsiteY6" fmla="*/ 6800 h 2074752"/>
              <a:gd name="connsiteX7" fmla="*/ 283111 w 1593798"/>
              <a:gd name="connsiteY7" fmla="*/ 105274 h 2074752"/>
              <a:gd name="connsiteX8" fmla="*/ 409721 w 1593798"/>
              <a:gd name="connsiteY8" fmla="*/ 161545 h 2074752"/>
              <a:gd name="connsiteX9" fmla="*/ 325315 w 1593798"/>
              <a:gd name="connsiteY9" fmla="*/ 260019 h 2074752"/>
              <a:gd name="connsiteX10" fmla="*/ 311246 w 1593798"/>
              <a:gd name="connsiteY10" fmla="*/ 358493 h 2074752"/>
              <a:gd name="connsiteX11" fmla="*/ 353450 w 1593798"/>
              <a:gd name="connsiteY11" fmla="*/ 569508 h 2074752"/>
              <a:gd name="connsiteX12" fmla="*/ 297179 w 1593798"/>
              <a:gd name="connsiteY12" fmla="*/ 639847 h 2074752"/>
              <a:gd name="connsiteX13" fmla="*/ 269044 w 1593798"/>
              <a:gd name="connsiteY13" fmla="*/ 724253 h 2074752"/>
              <a:gd name="connsiteX14" fmla="*/ 226841 w 1593798"/>
              <a:gd name="connsiteY14" fmla="*/ 794592 h 2074752"/>
              <a:gd name="connsiteX15" fmla="*/ 325315 w 1593798"/>
              <a:gd name="connsiteY15" fmla="*/ 1090013 h 2074752"/>
              <a:gd name="connsiteX16" fmla="*/ 339382 w 1593798"/>
              <a:gd name="connsiteY16" fmla="*/ 1160351 h 2074752"/>
              <a:gd name="connsiteX17" fmla="*/ 212773 w 1593798"/>
              <a:gd name="connsiteY17" fmla="*/ 1286960 h 2074752"/>
              <a:gd name="connsiteX18" fmla="*/ 226841 w 1593798"/>
              <a:gd name="connsiteY18" fmla="*/ 1357299 h 2074752"/>
              <a:gd name="connsiteX19" fmla="*/ 156502 w 1593798"/>
              <a:gd name="connsiteY19" fmla="*/ 1343231 h 2074752"/>
              <a:gd name="connsiteX20" fmla="*/ 86164 w 1593798"/>
              <a:gd name="connsiteY20" fmla="*/ 1427638 h 2074752"/>
              <a:gd name="connsiteX21" fmla="*/ 43961 w 1593798"/>
              <a:gd name="connsiteY21" fmla="*/ 1427638 h 2074752"/>
              <a:gd name="connsiteX22" fmla="*/ 1758 w 1593798"/>
              <a:gd name="connsiteY22" fmla="*/ 1526111 h 2074752"/>
              <a:gd name="connsiteX23" fmla="*/ 15826 w 1593798"/>
              <a:gd name="connsiteY23" fmla="*/ 1652720 h 2074752"/>
              <a:gd name="connsiteX24" fmla="*/ 72096 w 1593798"/>
              <a:gd name="connsiteY24" fmla="*/ 1708991 h 2074752"/>
              <a:gd name="connsiteX25" fmla="*/ 254976 w 1593798"/>
              <a:gd name="connsiteY25" fmla="*/ 1779330 h 2074752"/>
              <a:gd name="connsiteX26" fmla="*/ 170570 w 1593798"/>
              <a:gd name="connsiteY26" fmla="*/ 1694924 h 2074752"/>
              <a:gd name="connsiteX27" fmla="*/ 240908 w 1593798"/>
              <a:gd name="connsiteY27" fmla="*/ 1708991 h 2074752"/>
              <a:gd name="connsiteX28" fmla="*/ 283111 w 1593798"/>
              <a:gd name="connsiteY28" fmla="*/ 1737127 h 2074752"/>
              <a:gd name="connsiteX29" fmla="*/ 339382 w 1593798"/>
              <a:gd name="connsiteY29" fmla="*/ 1751194 h 2074752"/>
              <a:gd name="connsiteX30" fmla="*/ 381585 w 1593798"/>
              <a:gd name="connsiteY30" fmla="*/ 1765262 h 2074752"/>
              <a:gd name="connsiteX31" fmla="*/ 522262 w 1593798"/>
              <a:gd name="connsiteY31" fmla="*/ 1821533 h 2074752"/>
              <a:gd name="connsiteX32" fmla="*/ 634804 w 1593798"/>
              <a:gd name="connsiteY32" fmla="*/ 1849668 h 2074752"/>
              <a:gd name="connsiteX33" fmla="*/ 691075 w 1593798"/>
              <a:gd name="connsiteY33" fmla="*/ 1863736 h 2074752"/>
              <a:gd name="connsiteX34" fmla="*/ 761413 w 1593798"/>
              <a:gd name="connsiteY34" fmla="*/ 1920007 h 2074752"/>
              <a:gd name="connsiteX35" fmla="*/ 803616 w 1593798"/>
              <a:gd name="connsiteY35" fmla="*/ 1976277 h 2074752"/>
              <a:gd name="connsiteX36" fmla="*/ 845819 w 1593798"/>
              <a:gd name="connsiteY36" fmla="*/ 2004413 h 2074752"/>
              <a:gd name="connsiteX37" fmla="*/ 888023 w 1593798"/>
              <a:gd name="connsiteY37" fmla="*/ 2060684 h 2074752"/>
              <a:gd name="connsiteX38" fmla="*/ 1028700 w 1593798"/>
              <a:gd name="connsiteY38" fmla="*/ 2074752 h 2074752"/>
              <a:gd name="connsiteX39" fmla="*/ 1056835 w 1593798"/>
              <a:gd name="connsiteY39" fmla="*/ 2032548 h 2074752"/>
              <a:gd name="connsiteX40" fmla="*/ 1113105 w 1593798"/>
              <a:gd name="connsiteY40" fmla="*/ 1990345 h 2074752"/>
              <a:gd name="connsiteX41" fmla="*/ 1169376 w 1593798"/>
              <a:gd name="connsiteY41" fmla="*/ 1976277 h 2074752"/>
              <a:gd name="connsiteX42" fmla="*/ 1225647 w 1593798"/>
              <a:gd name="connsiteY42" fmla="*/ 1948142 h 2074752"/>
              <a:gd name="connsiteX43" fmla="*/ 1281918 w 1593798"/>
              <a:gd name="connsiteY43" fmla="*/ 1934074 h 2074752"/>
              <a:gd name="connsiteX44" fmla="*/ 1324121 w 1593798"/>
              <a:gd name="connsiteY44" fmla="*/ 1920007 h 2074752"/>
              <a:gd name="connsiteX45" fmla="*/ 1408527 w 1593798"/>
              <a:gd name="connsiteY45" fmla="*/ 1849668 h 2074752"/>
              <a:gd name="connsiteX46" fmla="*/ 1464798 w 1593798"/>
              <a:gd name="connsiteY46" fmla="*/ 1835600 h 2074752"/>
              <a:gd name="connsiteX47" fmla="*/ 1436662 w 1593798"/>
              <a:gd name="connsiteY47" fmla="*/ 1751194 h 2074752"/>
              <a:gd name="connsiteX48" fmla="*/ 1408527 w 1593798"/>
              <a:gd name="connsiteY48" fmla="*/ 1638653 h 2074752"/>
              <a:gd name="connsiteX49" fmla="*/ 1422595 w 1593798"/>
              <a:gd name="connsiteY49" fmla="*/ 1455773 h 2074752"/>
              <a:gd name="connsiteX50" fmla="*/ 1450730 w 1593798"/>
              <a:gd name="connsiteY50" fmla="*/ 1427637 h 2074752"/>
              <a:gd name="connsiteX51" fmla="*/ 1535136 w 1593798"/>
              <a:gd name="connsiteY51" fmla="*/ 1315096 h 2074752"/>
              <a:gd name="connsiteX52" fmla="*/ 1563271 w 1593798"/>
              <a:gd name="connsiteY52" fmla="*/ 1286960 h 2074752"/>
              <a:gd name="connsiteX53" fmla="*/ 1591407 w 1593798"/>
              <a:gd name="connsiteY53" fmla="*/ 1230690 h 2074752"/>
              <a:gd name="connsiteX54" fmla="*/ 1535136 w 1593798"/>
              <a:gd name="connsiteY54" fmla="*/ 1104080 h 2074752"/>
              <a:gd name="connsiteX55" fmla="*/ 1464798 w 1593798"/>
              <a:gd name="connsiteY55" fmla="*/ 1075945 h 2074752"/>
              <a:gd name="connsiteX56" fmla="*/ 1436662 w 1593798"/>
              <a:gd name="connsiteY56" fmla="*/ 1047810 h 2074752"/>
              <a:gd name="connsiteX57" fmla="*/ 1492933 w 1593798"/>
              <a:gd name="connsiteY57" fmla="*/ 977471 h 2074752"/>
              <a:gd name="connsiteX58" fmla="*/ 1535136 w 1593798"/>
              <a:gd name="connsiteY58" fmla="*/ 949336 h 2074752"/>
              <a:gd name="connsiteX59" fmla="*/ 1577339 w 1593798"/>
              <a:gd name="connsiteY59" fmla="*/ 893065 h 2074752"/>
              <a:gd name="connsiteX60" fmla="*/ 1591407 w 1593798"/>
              <a:gd name="connsiteY60" fmla="*/ 836794 h 2074752"/>
              <a:gd name="connsiteX61" fmla="*/ 1380391 w 1593798"/>
              <a:gd name="connsiteY61" fmla="*/ 752388 h 2074752"/>
              <a:gd name="connsiteX62" fmla="*/ 1267850 w 1593798"/>
              <a:gd name="connsiteY62" fmla="*/ 696117 h 2074752"/>
              <a:gd name="connsiteX63" fmla="*/ 1197511 w 1593798"/>
              <a:gd name="connsiteY63" fmla="*/ 667982 h 2074752"/>
              <a:gd name="connsiteX64" fmla="*/ 1113105 w 1593798"/>
              <a:gd name="connsiteY64" fmla="*/ 611711 h 2074752"/>
              <a:gd name="connsiteX65" fmla="*/ 1099038 w 1593798"/>
              <a:gd name="connsiteY65" fmla="*/ 541373 h 2074752"/>
              <a:gd name="connsiteX66" fmla="*/ 1084970 w 1593798"/>
              <a:gd name="connsiteY66" fmla="*/ 400696 h 2074752"/>
              <a:gd name="connsiteX67" fmla="*/ 1000564 w 1593798"/>
              <a:gd name="connsiteY67" fmla="*/ 330357 h 2074752"/>
              <a:gd name="connsiteX68" fmla="*/ 930225 w 1593798"/>
              <a:gd name="connsiteY68" fmla="*/ 260019 h 2074752"/>
              <a:gd name="connsiteX69" fmla="*/ 873955 w 1593798"/>
              <a:gd name="connsiteY69" fmla="*/ 231884 h 2074752"/>
              <a:gd name="connsiteX70" fmla="*/ 845819 w 1593798"/>
              <a:gd name="connsiteY70" fmla="*/ 203748 h 2074752"/>
              <a:gd name="connsiteX71" fmla="*/ 831751 w 1593798"/>
              <a:gd name="connsiteY71" fmla="*/ 175613 h 207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593798" h="2074752">
                <a:moveTo>
                  <a:pt x="831751" y="175613"/>
                </a:moveTo>
                <a:cubicBezTo>
                  <a:pt x="815339" y="168579"/>
                  <a:pt x="773828" y="172138"/>
                  <a:pt x="747345" y="161545"/>
                </a:cubicBezTo>
                <a:cubicBezTo>
                  <a:pt x="725576" y="152837"/>
                  <a:pt x="710957" y="131768"/>
                  <a:pt x="691075" y="119342"/>
                </a:cubicBezTo>
                <a:cubicBezTo>
                  <a:pt x="673292" y="108227"/>
                  <a:pt x="653012" y="101611"/>
                  <a:pt x="634804" y="91207"/>
                </a:cubicBezTo>
                <a:cubicBezTo>
                  <a:pt x="564155" y="50836"/>
                  <a:pt x="621363" y="71379"/>
                  <a:pt x="536330" y="34936"/>
                </a:cubicBezTo>
                <a:cubicBezTo>
                  <a:pt x="508074" y="22826"/>
                  <a:pt x="466414" y="13940"/>
                  <a:pt x="437856" y="6800"/>
                </a:cubicBezTo>
                <a:cubicBezTo>
                  <a:pt x="407376" y="9145"/>
                  <a:pt x="351106" y="-9612"/>
                  <a:pt x="325315" y="6800"/>
                </a:cubicBezTo>
                <a:cubicBezTo>
                  <a:pt x="299524" y="23212"/>
                  <a:pt x="269043" y="79483"/>
                  <a:pt x="283111" y="105274"/>
                </a:cubicBezTo>
                <a:cubicBezTo>
                  <a:pt x="297179" y="131065"/>
                  <a:pt x="405032" y="142788"/>
                  <a:pt x="409721" y="161545"/>
                </a:cubicBezTo>
                <a:cubicBezTo>
                  <a:pt x="405032" y="199059"/>
                  <a:pt x="341727" y="227194"/>
                  <a:pt x="325315" y="260019"/>
                </a:cubicBezTo>
                <a:cubicBezTo>
                  <a:pt x="308903" y="292844"/>
                  <a:pt x="306557" y="306912"/>
                  <a:pt x="311246" y="358493"/>
                </a:cubicBezTo>
                <a:cubicBezTo>
                  <a:pt x="315935" y="410074"/>
                  <a:pt x="341867" y="500011"/>
                  <a:pt x="353450" y="569508"/>
                </a:cubicBezTo>
                <a:cubicBezTo>
                  <a:pt x="344071" y="616400"/>
                  <a:pt x="311247" y="614056"/>
                  <a:pt x="297179" y="639847"/>
                </a:cubicBezTo>
                <a:cubicBezTo>
                  <a:pt x="283111" y="665638"/>
                  <a:pt x="280767" y="698462"/>
                  <a:pt x="269044" y="724253"/>
                </a:cubicBezTo>
                <a:cubicBezTo>
                  <a:pt x="257321" y="750044"/>
                  <a:pt x="231530" y="747700"/>
                  <a:pt x="226841" y="794592"/>
                </a:cubicBezTo>
                <a:cubicBezTo>
                  <a:pt x="231530" y="855552"/>
                  <a:pt x="306558" y="1029053"/>
                  <a:pt x="325315" y="1090013"/>
                </a:cubicBezTo>
                <a:cubicBezTo>
                  <a:pt x="344072" y="1150973"/>
                  <a:pt x="358139" y="1127527"/>
                  <a:pt x="339382" y="1160351"/>
                </a:cubicBezTo>
                <a:cubicBezTo>
                  <a:pt x="320625" y="1193175"/>
                  <a:pt x="227487" y="1261210"/>
                  <a:pt x="212773" y="1286960"/>
                </a:cubicBezTo>
                <a:cubicBezTo>
                  <a:pt x="189508" y="1327674"/>
                  <a:pt x="236219" y="1347921"/>
                  <a:pt x="226841" y="1357299"/>
                </a:cubicBezTo>
                <a:cubicBezTo>
                  <a:pt x="217463" y="1366677"/>
                  <a:pt x="179948" y="1331508"/>
                  <a:pt x="156502" y="1343231"/>
                </a:cubicBezTo>
                <a:cubicBezTo>
                  <a:pt x="133056" y="1354954"/>
                  <a:pt x="104921" y="1413570"/>
                  <a:pt x="86164" y="1427638"/>
                </a:cubicBezTo>
                <a:cubicBezTo>
                  <a:pt x="67407" y="1441706"/>
                  <a:pt x="62718" y="1418260"/>
                  <a:pt x="43961" y="1427638"/>
                </a:cubicBezTo>
                <a:cubicBezTo>
                  <a:pt x="30355" y="1448046"/>
                  <a:pt x="6447" y="1488597"/>
                  <a:pt x="1758" y="1526111"/>
                </a:cubicBezTo>
                <a:cubicBezTo>
                  <a:pt x="-2931" y="1563625"/>
                  <a:pt x="1758" y="1631619"/>
                  <a:pt x="15826" y="1652720"/>
                </a:cubicBezTo>
                <a:cubicBezTo>
                  <a:pt x="29894" y="1673822"/>
                  <a:pt x="32238" y="1687889"/>
                  <a:pt x="72096" y="1708991"/>
                </a:cubicBezTo>
                <a:cubicBezTo>
                  <a:pt x="111954" y="1730093"/>
                  <a:pt x="238564" y="1781675"/>
                  <a:pt x="254976" y="1779330"/>
                </a:cubicBezTo>
                <a:cubicBezTo>
                  <a:pt x="271388" y="1776986"/>
                  <a:pt x="172915" y="1706647"/>
                  <a:pt x="170570" y="1694924"/>
                </a:cubicBezTo>
                <a:cubicBezTo>
                  <a:pt x="168225" y="1683201"/>
                  <a:pt x="217462" y="1704302"/>
                  <a:pt x="240908" y="1708991"/>
                </a:cubicBezTo>
                <a:cubicBezTo>
                  <a:pt x="254976" y="1718370"/>
                  <a:pt x="267571" y="1730467"/>
                  <a:pt x="283111" y="1737127"/>
                </a:cubicBezTo>
                <a:cubicBezTo>
                  <a:pt x="300882" y="1744743"/>
                  <a:pt x="320792" y="1745883"/>
                  <a:pt x="339382" y="1751194"/>
                </a:cubicBezTo>
                <a:cubicBezTo>
                  <a:pt x="353640" y="1755268"/>
                  <a:pt x="367955" y="1759421"/>
                  <a:pt x="381585" y="1765262"/>
                </a:cubicBezTo>
                <a:cubicBezTo>
                  <a:pt x="463075" y="1800186"/>
                  <a:pt x="419810" y="1795920"/>
                  <a:pt x="522262" y="1821533"/>
                </a:cubicBezTo>
                <a:lnTo>
                  <a:pt x="634804" y="1849668"/>
                </a:lnTo>
                <a:lnTo>
                  <a:pt x="691075" y="1863736"/>
                </a:lnTo>
                <a:cubicBezTo>
                  <a:pt x="725153" y="1886454"/>
                  <a:pt x="736354" y="1889936"/>
                  <a:pt x="761413" y="1920007"/>
                </a:cubicBezTo>
                <a:cubicBezTo>
                  <a:pt x="776423" y="1938019"/>
                  <a:pt x="787037" y="1959698"/>
                  <a:pt x="803616" y="1976277"/>
                </a:cubicBezTo>
                <a:cubicBezTo>
                  <a:pt x="815571" y="1988232"/>
                  <a:pt x="831751" y="1990345"/>
                  <a:pt x="845819" y="2004413"/>
                </a:cubicBezTo>
                <a:cubicBezTo>
                  <a:pt x="859887" y="2018481"/>
                  <a:pt x="857543" y="2048961"/>
                  <a:pt x="888023" y="2060684"/>
                </a:cubicBezTo>
                <a:cubicBezTo>
                  <a:pt x="918503" y="2072407"/>
                  <a:pt x="1000565" y="2070063"/>
                  <a:pt x="1028700" y="2074752"/>
                </a:cubicBezTo>
                <a:cubicBezTo>
                  <a:pt x="1050350" y="2071659"/>
                  <a:pt x="1042768" y="2046616"/>
                  <a:pt x="1056835" y="2032548"/>
                </a:cubicBezTo>
                <a:cubicBezTo>
                  <a:pt x="1070902" y="2018480"/>
                  <a:pt x="1092134" y="2000830"/>
                  <a:pt x="1113105" y="1990345"/>
                </a:cubicBezTo>
                <a:cubicBezTo>
                  <a:pt x="1130398" y="1981698"/>
                  <a:pt x="1151273" y="1983066"/>
                  <a:pt x="1169376" y="1976277"/>
                </a:cubicBezTo>
                <a:cubicBezTo>
                  <a:pt x="1189012" y="1968914"/>
                  <a:pt x="1206011" y="1955505"/>
                  <a:pt x="1225647" y="1948142"/>
                </a:cubicBezTo>
                <a:cubicBezTo>
                  <a:pt x="1243750" y="1941353"/>
                  <a:pt x="1263328" y="1939385"/>
                  <a:pt x="1281918" y="1934074"/>
                </a:cubicBezTo>
                <a:cubicBezTo>
                  <a:pt x="1296176" y="1930000"/>
                  <a:pt x="1310053" y="1924696"/>
                  <a:pt x="1324121" y="1920007"/>
                </a:cubicBezTo>
                <a:cubicBezTo>
                  <a:pt x="1349471" y="1894657"/>
                  <a:pt x="1374254" y="1864357"/>
                  <a:pt x="1408527" y="1849668"/>
                </a:cubicBezTo>
                <a:cubicBezTo>
                  <a:pt x="1426298" y="1842052"/>
                  <a:pt x="1446041" y="1840289"/>
                  <a:pt x="1464798" y="1835600"/>
                </a:cubicBezTo>
                <a:cubicBezTo>
                  <a:pt x="1455419" y="1807465"/>
                  <a:pt x="1444810" y="1779710"/>
                  <a:pt x="1436662" y="1751194"/>
                </a:cubicBezTo>
                <a:cubicBezTo>
                  <a:pt x="1426039" y="1714014"/>
                  <a:pt x="1408527" y="1638653"/>
                  <a:pt x="1408527" y="1638653"/>
                </a:cubicBezTo>
                <a:cubicBezTo>
                  <a:pt x="1413216" y="1577693"/>
                  <a:pt x="1410604" y="1515726"/>
                  <a:pt x="1422595" y="1455773"/>
                </a:cubicBezTo>
                <a:cubicBezTo>
                  <a:pt x="1425196" y="1442767"/>
                  <a:pt x="1442445" y="1437994"/>
                  <a:pt x="1450730" y="1427637"/>
                </a:cubicBezTo>
                <a:cubicBezTo>
                  <a:pt x="1480023" y="1391020"/>
                  <a:pt x="1501979" y="1348254"/>
                  <a:pt x="1535136" y="1315096"/>
                </a:cubicBezTo>
                <a:cubicBezTo>
                  <a:pt x="1544514" y="1305717"/>
                  <a:pt x="1555914" y="1297996"/>
                  <a:pt x="1563271" y="1286960"/>
                </a:cubicBezTo>
                <a:cubicBezTo>
                  <a:pt x="1574904" y="1269511"/>
                  <a:pt x="1582028" y="1249447"/>
                  <a:pt x="1591407" y="1230690"/>
                </a:cubicBezTo>
                <a:cubicBezTo>
                  <a:pt x="1588512" y="1223454"/>
                  <a:pt x="1547134" y="1114364"/>
                  <a:pt x="1535136" y="1104080"/>
                </a:cubicBezTo>
                <a:cubicBezTo>
                  <a:pt x="1515963" y="1087646"/>
                  <a:pt x="1488244" y="1085323"/>
                  <a:pt x="1464798" y="1075945"/>
                </a:cubicBezTo>
                <a:cubicBezTo>
                  <a:pt x="1455419" y="1066567"/>
                  <a:pt x="1438843" y="1060893"/>
                  <a:pt x="1436662" y="1047810"/>
                </a:cubicBezTo>
                <a:cubicBezTo>
                  <a:pt x="1425126" y="978597"/>
                  <a:pt x="1454783" y="996546"/>
                  <a:pt x="1492933" y="977471"/>
                </a:cubicBezTo>
                <a:cubicBezTo>
                  <a:pt x="1508055" y="969910"/>
                  <a:pt x="1521068" y="958714"/>
                  <a:pt x="1535136" y="949336"/>
                </a:cubicBezTo>
                <a:cubicBezTo>
                  <a:pt x="1549204" y="930579"/>
                  <a:pt x="1566854" y="914036"/>
                  <a:pt x="1577339" y="893065"/>
                </a:cubicBezTo>
                <a:cubicBezTo>
                  <a:pt x="1585986" y="875772"/>
                  <a:pt x="1599259" y="854462"/>
                  <a:pt x="1591407" y="836794"/>
                </a:cubicBezTo>
                <a:cubicBezTo>
                  <a:pt x="1548014" y="739160"/>
                  <a:pt x="1468402" y="761189"/>
                  <a:pt x="1380391" y="752388"/>
                </a:cubicBezTo>
                <a:cubicBezTo>
                  <a:pt x="1342877" y="733631"/>
                  <a:pt x="1306792" y="711693"/>
                  <a:pt x="1267850" y="696117"/>
                </a:cubicBezTo>
                <a:cubicBezTo>
                  <a:pt x="1244404" y="686739"/>
                  <a:pt x="1219680" y="680074"/>
                  <a:pt x="1197511" y="667982"/>
                </a:cubicBezTo>
                <a:cubicBezTo>
                  <a:pt x="1167825" y="651790"/>
                  <a:pt x="1113105" y="611711"/>
                  <a:pt x="1113105" y="611711"/>
                </a:cubicBezTo>
                <a:cubicBezTo>
                  <a:pt x="1108416" y="588265"/>
                  <a:pt x="1102198" y="565074"/>
                  <a:pt x="1099038" y="541373"/>
                </a:cubicBezTo>
                <a:cubicBezTo>
                  <a:pt x="1092810" y="494660"/>
                  <a:pt x="1098829" y="445738"/>
                  <a:pt x="1084970" y="400696"/>
                </a:cubicBezTo>
                <a:cubicBezTo>
                  <a:pt x="1076055" y="371723"/>
                  <a:pt x="1020870" y="348125"/>
                  <a:pt x="1000564" y="330357"/>
                </a:cubicBezTo>
                <a:cubicBezTo>
                  <a:pt x="975610" y="308522"/>
                  <a:pt x="959882" y="274848"/>
                  <a:pt x="930225" y="260019"/>
                </a:cubicBezTo>
                <a:cubicBezTo>
                  <a:pt x="911468" y="250641"/>
                  <a:pt x="891404" y="243516"/>
                  <a:pt x="873955" y="231884"/>
                </a:cubicBezTo>
                <a:cubicBezTo>
                  <a:pt x="862919" y="224527"/>
                  <a:pt x="854105" y="214105"/>
                  <a:pt x="845819" y="203748"/>
                </a:cubicBezTo>
                <a:cubicBezTo>
                  <a:pt x="835257" y="190546"/>
                  <a:pt x="848163" y="182647"/>
                  <a:pt x="831751" y="175613"/>
                </a:cubicBezTo>
                <a:close/>
              </a:path>
            </a:pathLst>
          </a:custGeom>
          <a:blipFill>
            <a:blip r:embed="rId5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Галицкое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княжество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844062" y="3134473"/>
            <a:ext cx="3039303" cy="1789219"/>
          </a:xfrm>
          <a:custGeom>
            <a:avLst/>
            <a:gdLst>
              <a:gd name="connsiteX0" fmla="*/ 2363372 w 3039303"/>
              <a:gd name="connsiteY0" fmla="*/ 2622 h 1789219"/>
              <a:gd name="connsiteX1" fmla="*/ 2321169 w 3039303"/>
              <a:gd name="connsiteY1" fmla="*/ 87029 h 1789219"/>
              <a:gd name="connsiteX2" fmla="*/ 2307101 w 3039303"/>
              <a:gd name="connsiteY2" fmla="*/ 129232 h 1789219"/>
              <a:gd name="connsiteX3" fmla="*/ 2363372 w 3039303"/>
              <a:gd name="connsiteY3" fmla="*/ 227705 h 1789219"/>
              <a:gd name="connsiteX4" fmla="*/ 2405575 w 3039303"/>
              <a:gd name="connsiteY4" fmla="*/ 255841 h 1789219"/>
              <a:gd name="connsiteX5" fmla="*/ 2504049 w 3039303"/>
              <a:gd name="connsiteY5" fmla="*/ 340247 h 1789219"/>
              <a:gd name="connsiteX6" fmla="*/ 2546252 w 3039303"/>
              <a:gd name="connsiteY6" fmla="*/ 354315 h 1789219"/>
              <a:gd name="connsiteX7" fmla="*/ 2602523 w 3039303"/>
              <a:gd name="connsiteY7" fmla="*/ 410585 h 1789219"/>
              <a:gd name="connsiteX8" fmla="*/ 2644726 w 3039303"/>
              <a:gd name="connsiteY8" fmla="*/ 466856 h 1789219"/>
              <a:gd name="connsiteX9" fmla="*/ 2700996 w 3039303"/>
              <a:gd name="connsiteY9" fmla="*/ 509059 h 1789219"/>
              <a:gd name="connsiteX10" fmla="*/ 2785403 w 3039303"/>
              <a:gd name="connsiteY10" fmla="*/ 565330 h 1789219"/>
              <a:gd name="connsiteX11" fmla="*/ 2841673 w 3039303"/>
              <a:gd name="connsiteY11" fmla="*/ 621601 h 1789219"/>
              <a:gd name="connsiteX12" fmla="*/ 2883876 w 3039303"/>
              <a:gd name="connsiteY12" fmla="*/ 677872 h 1789219"/>
              <a:gd name="connsiteX13" fmla="*/ 2940147 w 3039303"/>
              <a:gd name="connsiteY13" fmla="*/ 691939 h 1789219"/>
              <a:gd name="connsiteX14" fmla="*/ 2996418 w 3039303"/>
              <a:gd name="connsiteY14" fmla="*/ 720075 h 1789219"/>
              <a:gd name="connsiteX15" fmla="*/ 3038621 w 3039303"/>
              <a:gd name="connsiteY15" fmla="*/ 734142 h 1789219"/>
              <a:gd name="connsiteX16" fmla="*/ 2982350 w 3039303"/>
              <a:gd name="connsiteY16" fmla="*/ 818549 h 1789219"/>
              <a:gd name="connsiteX17" fmla="*/ 2954215 w 3039303"/>
              <a:gd name="connsiteY17" fmla="*/ 860752 h 1789219"/>
              <a:gd name="connsiteX18" fmla="*/ 2883876 w 3039303"/>
              <a:gd name="connsiteY18" fmla="*/ 917022 h 1789219"/>
              <a:gd name="connsiteX19" fmla="*/ 2813538 w 3039303"/>
              <a:gd name="connsiteY19" fmla="*/ 959225 h 1789219"/>
              <a:gd name="connsiteX20" fmla="*/ 2658793 w 3039303"/>
              <a:gd name="connsiteY20" fmla="*/ 973293 h 1789219"/>
              <a:gd name="connsiteX21" fmla="*/ 2560320 w 3039303"/>
              <a:gd name="connsiteY21" fmla="*/ 1015496 h 1789219"/>
              <a:gd name="connsiteX22" fmla="*/ 2518116 w 3039303"/>
              <a:gd name="connsiteY22" fmla="*/ 1029564 h 1789219"/>
              <a:gd name="connsiteX23" fmla="*/ 2405575 w 3039303"/>
              <a:gd name="connsiteY23" fmla="*/ 1128038 h 1789219"/>
              <a:gd name="connsiteX24" fmla="*/ 2377440 w 3039303"/>
              <a:gd name="connsiteY24" fmla="*/ 1170241 h 1789219"/>
              <a:gd name="connsiteX25" fmla="*/ 2335236 w 3039303"/>
              <a:gd name="connsiteY25" fmla="*/ 1212444 h 1789219"/>
              <a:gd name="connsiteX26" fmla="*/ 2293033 w 3039303"/>
              <a:gd name="connsiteY26" fmla="*/ 1268715 h 1789219"/>
              <a:gd name="connsiteX27" fmla="*/ 2222695 w 3039303"/>
              <a:gd name="connsiteY27" fmla="*/ 1296850 h 1789219"/>
              <a:gd name="connsiteX28" fmla="*/ 2152356 w 3039303"/>
              <a:gd name="connsiteY28" fmla="*/ 1353121 h 1789219"/>
              <a:gd name="connsiteX29" fmla="*/ 2067950 w 3039303"/>
              <a:gd name="connsiteY29" fmla="*/ 1423459 h 1789219"/>
              <a:gd name="connsiteX30" fmla="*/ 2039815 w 3039303"/>
              <a:gd name="connsiteY30" fmla="*/ 1521933 h 1789219"/>
              <a:gd name="connsiteX31" fmla="*/ 1927273 w 3039303"/>
              <a:gd name="connsiteY31" fmla="*/ 1620407 h 1789219"/>
              <a:gd name="connsiteX32" fmla="*/ 1856935 w 3039303"/>
              <a:gd name="connsiteY32" fmla="*/ 1606339 h 1789219"/>
              <a:gd name="connsiteX33" fmla="*/ 1800664 w 3039303"/>
              <a:gd name="connsiteY33" fmla="*/ 1578204 h 1789219"/>
              <a:gd name="connsiteX34" fmla="*/ 1716258 w 3039303"/>
              <a:gd name="connsiteY34" fmla="*/ 1550069 h 1789219"/>
              <a:gd name="connsiteX35" fmla="*/ 1631852 w 3039303"/>
              <a:gd name="connsiteY35" fmla="*/ 1521933 h 1789219"/>
              <a:gd name="connsiteX36" fmla="*/ 1491175 w 3039303"/>
              <a:gd name="connsiteY36" fmla="*/ 1479730 h 1789219"/>
              <a:gd name="connsiteX37" fmla="*/ 1378633 w 3039303"/>
              <a:gd name="connsiteY37" fmla="*/ 1536001 h 1789219"/>
              <a:gd name="connsiteX38" fmla="*/ 1294227 w 3039303"/>
              <a:gd name="connsiteY38" fmla="*/ 1634475 h 1789219"/>
              <a:gd name="connsiteX39" fmla="*/ 1252024 w 3039303"/>
              <a:gd name="connsiteY39" fmla="*/ 1648542 h 1789219"/>
              <a:gd name="connsiteX40" fmla="*/ 1083212 w 3039303"/>
              <a:gd name="connsiteY40" fmla="*/ 1606339 h 1789219"/>
              <a:gd name="connsiteX41" fmla="*/ 1026941 w 3039303"/>
              <a:gd name="connsiteY41" fmla="*/ 1592272 h 1789219"/>
              <a:gd name="connsiteX42" fmla="*/ 759655 w 3039303"/>
              <a:gd name="connsiteY42" fmla="*/ 1634475 h 1789219"/>
              <a:gd name="connsiteX43" fmla="*/ 703384 w 3039303"/>
              <a:gd name="connsiteY43" fmla="*/ 1704813 h 1789219"/>
              <a:gd name="connsiteX44" fmla="*/ 618978 w 3039303"/>
              <a:gd name="connsiteY44" fmla="*/ 1789219 h 1789219"/>
              <a:gd name="connsiteX45" fmla="*/ 492369 w 3039303"/>
              <a:gd name="connsiteY45" fmla="*/ 1648542 h 1789219"/>
              <a:gd name="connsiteX46" fmla="*/ 464233 w 3039303"/>
              <a:gd name="connsiteY46" fmla="*/ 1606339 h 1789219"/>
              <a:gd name="connsiteX47" fmla="*/ 379827 w 3039303"/>
              <a:gd name="connsiteY47" fmla="*/ 1564136 h 1789219"/>
              <a:gd name="connsiteX48" fmla="*/ 225083 w 3039303"/>
              <a:gd name="connsiteY48" fmla="*/ 1479730 h 1789219"/>
              <a:gd name="connsiteX49" fmla="*/ 56270 w 3039303"/>
              <a:gd name="connsiteY49" fmla="*/ 1423459 h 1789219"/>
              <a:gd name="connsiteX50" fmla="*/ 0 w 3039303"/>
              <a:gd name="connsiteY50" fmla="*/ 1395324 h 1789219"/>
              <a:gd name="connsiteX51" fmla="*/ 14067 w 3039303"/>
              <a:gd name="connsiteY51" fmla="*/ 1339053 h 1789219"/>
              <a:gd name="connsiteX52" fmla="*/ 56270 w 3039303"/>
              <a:gd name="connsiteY52" fmla="*/ 1324985 h 1789219"/>
              <a:gd name="connsiteX53" fmla="*/ 112541 w 3039303"/>
              <a:gd name="connsiteY53" fmla="*/ 1310918 h 1789219"/>
              <a:gd name="connsiteX54" fmla="*/ 253218 w 3039303"/>
              <a:gd name="connsiteY54" fmla="*/ 1240579 h 1789219"/>
              <a:gd name="connsiteX55" fmla="*/ 436098 w 3039303"/>
              <a:gd name="connsiteY55" fmla="*/ 1198376 h 1789219"/>
              <a:gd name="connsiteX56" fmla="*/ 492369 w 3039303"/>
              <a:gd name="connsiteY56" fmla="*/ 1156173 h 1789219"/>
              <a:gd name="connsiteX57" fmla="*/ 562707 w 3039303"/>
              <a:gd name="connsiteY57" fmla="*/ 1099902 h 1789219"/>
              <a:gd name="connsiteX58" fmla="*/ 590843 w 3039303"/>
              <a:gd name="connsiteY58" fmla="*/ 1043632 h 1789219"/>
              <a:gd name="connsiteX59" fmla="*/ 633046 w 3039303"/>
              <a:gd name="connsiteY59" fmla="*/ 1001429 h 1789219"/>
              <a:gd name="connsiteX60" fmla="*/ 661181 w 3039303"/>
              <a:gd name="connsiteY60" fmla="*/ 959225 h 1789219"/>
              <a:gd name="connsiteX61" fmla="*/ 703384 w 3039303"/>
              <a:gd name="connsiteY61" fmla="*/ 902955 h 1789219"/>
              <a:gd name="connsiteX62" fmla="*/ 731520 w 3039303"/>
              <a:gd name="connsiteY62" fmla="*/ 874819 h 1789219"/>
              <a:gd name="connsiteX63" fmla="*/ 773723 w 3039303"/>
              <a:gd name="connsiteY63" fmla="*/ 818549 h 1789219"/>
              <a:gd name="connsiteX64" fmla="*/ 815926 w 3039303"/>
              <a:gd name="connsiteY64" fmla="*/ 734142 h 1789219"/>
              <a:gd name="connsiteX65" fmla="*/ 844061 w 3039303"/>
              <a:gd name="connsiteY65" fmla="*/ 649736 h 1789219"/>
              <a:gd name="connsiteX66" fmla="*/ 928467 w 3039303"/>
              <a:gd name="connsiteY66" fmla="*/ 509059 h 1789219"/>
              <a:gd name="connsiteX67" fmla="*/ 942535 w 3039303"/>
              <a:gd name="connsiteY67" fmla="*/ 452789 h 1789219"/>
              <a:gd name="connsiteX68" fmla="*/ 1055076 w 3039303"/>
              <a:gd name="connsiteY68" fmla="*/ 368382 h 1789219"/>
              <a:gd name="connsiteX69" fmla="*/ 1139483 w 3039303"/>
              <a:gd name="connsiteY69" fmla="*/ 269909 h 1789219"/>
              <a:gd name="connsiteX70" fmla="*/ 1195753 w 3039303"/>
              <a:gd name="connsiteY70" fmla="*/ 227705 h 1789219"/>
              <a:gd name="connsiteX71" fmla="*/ 1237956 w 3039303"/>
              <a:gd name="connsiteY71" fmla="*/ 171435 h 1789219"/>
              <a:gd name="connsiteX72" fmla="*/ 1280160 w 3039303"/>
              <a:gd name="connsiteY72" fmla="*/ 101096 h 1789219"/>
              <a:gd name="connsiteX73" fmla="*/ 1308295 w 3039303"/>
              <a:gd name="connsiteY73" fmla="*/ 2622 h 1789219"/>
              <a:gd name="connsiteX74" fmla="*/ 1350498 w 3039303"/>
              <a:gd name="connsiteY74" fmla="*/ 30758 h 1789219"/>
              <a:gd name="connsiteX75" fmla="*/ 1392701 w 3039303"/>
              <a:gd name="connsiteY75" fmla="*/ 87029 h 1789219"/>
              <a:gd name="connsiteX76" fmla="*/ 1406769 w 3039303"/>
              <a:gd name="connsiteY76" fmla="*/ 44825 h 1789219"/>
              <a:gd name="connsiteX77" fmla="*/ 1448972 w 3039303"/>
              <a:gd name="connsiteY77" fmla="*/ 30758 h 1789219"/>
              <a:gd name="connsiteX78" fmla="*/ 1519310 w 3039303"/>
              <a:gd name="connsiteY78" fmla="*/ 58893 h 1789219"/>
              <a:gd name="connsiteX79" fmla="*/ 1589649 w 3039303"/>
              <a:gd name="connsiteY79" fmla="*/ 72961 h 1789219"/>
              <a:gd name="connsiteX80" fmla="*/ 1659987 w 3039303"/>
              <a:gd name="connsiteY80" fmla="*/ 101096 h 1789219"/>
              <a:gd name="connsiteX81" fmla="*/ 1702190 w 3039303"/>
              <a:gd name="connsiteY81" fmla="*/ 115164 h 1789219"/>
              <a:gd name="connsiteX82" fmla="*/ 1744393 w 3039303"/>
              <a:gd name="connsiteY82" fmla="*/ 143299 h 1789219"/>
              <a:gd name="connsiteX83" fmla="*/ 1828800 w 3039303"/>
              <a:gd name="connsiteY83" fmla="*/ 171435 h 1789219"/>
              <a:gd name="connsiteX84" fmla="*/ 2039815 w 3039303"/>
              <a:gd name="connsiteY84" fmla="*/ 143299 h 1789219"/>
              <a:gd name="connsiteX85" fmla="*/ 2025747 w 3039303"/>
              <a:gd name="connsiteY85" fmla="*/ 72961 h 1789219"/>
              <a:gd name="connsiteX86" fmla="*/ 2096086 w 3039303"/>
              <a:gd name="connsiteY86" fmla="*/ 30758 h 1789219"/>
              <a:gd name="connsiteX87" fmla="*/ 2208627 w 3039303"/>
              <a:gd name="connsiteY87" fmla="*/ 16690 h 1789219"/>
              <a:gd name="connsiteX88" fmla="*/ 2264898 w 3039303"/>
              <a:gd name="connsiteY88" fmla="*/ 2622 h 1789219"/>
              <a:gd name="connsiteX89" fmla="*/ 2335236 w 3039303"/>
              <a:gd name="connsiteY89" fmla="*/ 16690 h 1789219"/>
              <a:gd name="connsiteX90" fmla="*/ 2363372 w 3039303"/>
              <a:gd name="connsiteY90" fmla="*/ 2622 h 178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3039303" h="1789219">
                <a:moveTo>
                  <a:pt x="2363372" y="2622"/>
                </a:moveTo>
                <a:cubicBezTo>
                  <a:pt x="2361027" y="14345"/>
                  <a:pt x="2333945" y="58284"/>
                  <a:pt x="2321169" y="87029"/>
                </a:cubicBezTo>
                <a:cubicBezTo>
                  <a:pt x="2315147" y="100580"/>
                  <a:pt x="2305262" y="114518"/>
                  <a:pt x="2307101" y="129232"/>
                </a:cubicBezTo>
                <a:cubicBezTo>
                  <a:pt x="2312475" y="172225"/>
                  <a:pt x="2331922" y="202545"/>
                  <a:pt x="2363372" y="227705"/>
                </a:cubicBezTo>
                <a:cubicBezTo>
                  <a:pt x="2376574" y="238267"/>
                  <a:pt x="2392738" y="244838"/>
                  <a:pt x="2405575" y="255841"/>
                </a:cubicBezTo>
                <a:cubicBezTo>
                  <a:pt x="2454033" y="297377"/>
                  <a:pt x="2452374" y="314410"/>
                  <a:pt x="2504049" y="340247"/>
                </a:cubicBezTo>
                <a:cubicBezTo>
                  <a:pt x="2517312" y="346879"/>
                  <a:pt x="2532184" y="349626"/>
                  <a:pt x="2546252" y="354315"/>
                </a:cubicBezTo>
                <a:cubicBezTo>
                  <a:pt x="2565009" y="373072"/>
                  <a:pt x="2585055" y="390622"/>
                  <a:pt x="2602523" y="410585"/>
                </a:cubicBezTo>
                <a:cubicBezTo>
                  <a:pt x="2617962" y="428230"/>
                  <a:pt x="2628147" y="450277"/>
                  <a:pt x="2644726" y="466856"/>
                </a:cubicBezTo>
                <a:cubicBezTo>
                  <a:pt x="2661305" y="483435"/>
                  <a:pt x="2681788" y="495614"/>
                  <a:pt x="2700996" y="509059"/>
                </a:cubicBezTo>
                <a:cubicBezTo>
                  <a:pt x="2728698" y="528451"/>
                  <a:pt x="2761493" y="541419"/>
                  <a:pt x="2785403" y="565330"/>
                </a:cubicBezTo>
                <a:cubicBezTo>
                  <a:pt x="2804160" y="584087"/>
                  <a:pt x="2824206" y="601638"/>
                  <a:pt x="2841673" y="621601"/>
                </a:cubicBezTo>
                <a:cubicBezTo>
                  <a:pt x="2857112" y="639246"/>
                  <a:pt x="2864797" y="664244"/>
                  <a:pt x="2883876" y="677872"/>
                </a:cubicBezTo>
                <a:cubicBezTo>
                  <a:pt x="2899609" y="689110"/>
                  <a:pt x="2921390" y="687250"/>
                  <a:pt x="2940147" y="691939"/>
                </a:cubicBezTo>
                <a:cubicBezTo>
                  <a:pt x="2958904" y="701318"/>
                  <a:pt x="2977143" y="711814"/>
                  <a:pt x="2996418" y="720075"/>
                </a:cubicBezTo>
                <a:cubicBezTo>
                  <a:pt x="3010048" y="725916"/>
                  <a:pt x="3035713" y="719601"/>
                  <a:pt x="3038621" y="734142"/>
                </a:cubicBezTo>
                <a:cubicBezTo>
                  <a:pt x="3045427" y="768169"/>
                  <a:pt x="2999464" y="797156"/>
                  <a:pt x="2982350" y="818549"/>
                </a:cubicBezTo>
                <a:cubicBezTo>
                  <a:pt x="2971788" y="831751"/>
                  <a:pt x="2966170" y="848797"/>
                  <a:pt x="2954215" y="860752"/>
                </a:cubicBezTo>
                <a:cubicBezTo>
                  <a:pt x="2932984" y="881983"/>
                  <a:pt x="2906673" y="897482"/>
                  <a:pt x="2883876" y="917022"/>
                </a:cubicBezTo>
                <a:cubicBezTo>
                  <a:pt x="2850596" y="945548"/>
                  <a:pt x="2862353" y="952252"/>
                  <a:pt x="2813538" y="959225"/>
                </a:cubicBezTo>
                <a:cubicBezTo>
                  <a:pt x="2762264" y="966550"/>
                  <a:pt x="2710375" y="968604"/>
                  <a:pt x="2658793" y="973293"/>
                </a:cubicBezTo>
                <a:cubicBezTo>
                  <a:pt x="2559815" y="1006286"/>
                  <a:pt x="2682009" y="963344"/>
                  <a:pt x="2560320" y="1015496"/>
                </a:cubicBezTo>
                <a:cubicBezTo>
                  <a:pt x="2546690" y="1021337"/>
                  <a:pt x="2532184" y="1024875"/>
                  <a:pt x="2518116" y="1029564"/>
                </a:cubicBezTo>
                <a:cubicBezTo>
                  <a:pt x="2483553" y="1055487"/>
                  <a:pt x="2429857" y="1091614"/>
                  <a:pt x="2405575" y="1128038"/>
                </a:cubicBezTo>
                <a:cubicBezTo>
                  <a:pt x="2396197" y="1142106"/>
                  <a:pt x="2388264" y="1157253"/>
                  <a:pt x="2377440" y="1170241"/>
                </a:cubicBezTo>
                <a:cubicBezTo>
                  <a:pt x="2364704" y="1185525"/>
                  <a:pt x="2348184" y="1197339"/>
                  <a:pt x="2335236" y="1212444"/>
                </a:cubicBezTo>
                <a:cubicBezTo>
                  <a:pt x="2319977" y="1230246"/>
                  <a:pt x="2311790" y="1254647"/>
                  <a:pt x="2293033" y="1268715"/>
                </a:cubicBezTo>
                <a:cubicBezTo>
                  <a:pt x="2272831" y="1283866"/>
                  <a:pt x="2246141" y="1287472"/>
                  <a:pt x="2222695" y="1296850"/>
                </a:cubicBezTo>
                <a:cubicBezTo>
                  <a:pt x="2199249" y="1315607"/>
                  <a:pt x="2174953" y="1333349"/>
                  <a:pt x="2152356" y="1353121"/>
                </a:cubicBezTo>
                <a:cubicBezTo>
                  <a:pt x="2065703" y="1428942"/>
                  <a:pt x="2154321" y="1365879"/>
                  <a:pt x="2067950" y="1423459"/>
                </a:cubicBezTo>
                <a:cubicBezTo>
                  <a:pt x="2066731" y="1428335"/>
                  <a:pt x="2047385" y="1511840"/>
                  <a:pt x="2039815" y="1521933"/>
                </a:cubicBezTo>
                <a:cubicBezTo>
                  <a:pt x="1998667" y="1576797"/>
                  <a:pt x="1976085" y="1587866"/>
                  <a:pt x="1927273" y="1620407"/>
                </a:cubicBezTo>
                <a:cubicBezTo>
                  <a:pt x="1903827" y="1615718"/>
                  <a:pt x="1879618" y="1613900"/>
                  <a:pt x="1856935" y="1606339"/>
                </a:cubicBezTo>
                <a:cubicBezTo>
                  <a:pt x="1837040" y="1599707"/>
                  <a:pt x="1820135" y="1585992"/>
                  <a:pt x="1800664" y="1578204"/>
                </a:cubicBezTo>
                <a:cubicBezTo>
                  <a:pt x="1773128" y="1567190"/>
                  <a:pt x="1744393" y="1559447"/>
                  <a:pt x="1716258" y="1550069"/>
                </a:cubicBezTo>
                <a:cubicBezTo>
                  <a:pt x="1688123" y="1540690"/>
                  <a:pt x="1660624" y="1529126"/>
                  <a:pt x="1631852" y="1521933"/>
                </a:cubicBezTo>
                <a:cubicBezTo>
                  <a:pt x="1546809" y="1500672"/>
                  <a:pt x="1593923" y="1513979"/>
                  <a:pt x="1491175" y="1479730"/>
                </a:cubicBezTo>
                <a:cubicBezTo>
                  <a:pt x="1453661" y="1498487"/>
                  <a:pt x="1403798" y="1502447"/>
                  <a:pt x="1378633" y="1536001"/>
                </a:cubicBezTo>
                <a:cubicBezTo>
                  <a:pt x="1359131" y="1562004"/>
                  <a:pt x="1323618" y="1614881"/>
                  <a:pt x="1294227" y="1634475"/>
                </a:cubicBezTo>
                <a:cubicBezTo>
                  <a:pt x="1281889" y="1642700"/>
                  <a:pt x="1266092" y="1643853"/>
                  <a:pt x="1252024" y="1648542"/>
                </a:cubicBezTo>
                <a:lnTo>
                  <a:pt x="1083212" y="1606339"/>
                </a:lnTo>
                <a:lnTo>
                  <a:pt x="1026941" y="1592272"/>
                </a:lnTo>
                <a:cubicBezTo>
                  <a:pt x="937846" y="1606340"/>
                  <a:pt x="844848" y="1604843"/>
                  <a:pt x="759655" y="1634475"/>
                </a:cubicBezTo>
                <a:cubicBezTo>
                  <a:pt x="731296" y="1644339"/>
                  <a:pt x="723581" y="1682596"/>
                  <a:pt x="703384" y="1704813"/>
                </a:cubicBezTo>
                <a:cubicBezTo>
                  <a:pt x="676619" y="1734255"/>
                  <a:pt x="618978" y="1789219"/>
                  <a:pt x="618978" y="1789219"/>
                </a:cubicBezTo>
                <a:cubicBezTo>
                  <a:pt x="544575" y="1739617"/>
                  <a:pt x="568014" y="1762006"/>
                  <a:pt x="492369" y="1648542"/>
                </a:cubicBezTo>
                <a:cubicBezTo>
                  <a:pt x="482990" y="1634474"/>
                  <a:pt x="476188" y="1618294"/>
                  <a:pt x="464233" y="1606339"/>
                </a:cubicBezTo>
                <a:cubicBezTo>
                  <a:pt x="423918" y="1566024"/>
                  <a:pt x="425592" y="1587019"/>
                  <a:pt x="379827" y="1564136"/>
                </a:cubicBezTo>
                <a:cubicBezTo>
                  <a:pt x="277097" y="1512771"/>
                  <a:pt x="416325" y="1543476"/>
                  <a:pt x="225083" y="1479730"/>
                </a:cubicBezTo>
                <a:cubicBezTo>
                  <a:pt x="225072" y="1479726"/>
                  <a:pt x="56281" y="1423464"/>
                  <a:pt x="56270" y="1423459"/>
                </a:cubicBezTo>
                <a:lnTo>
                  <a:pt x="0" y="1395324"/>
                </a:lnTo>
                <a:cubicBezTo>
                  <a:pt x="4689" y="1376567"/>
                  <a:pt x="1989" y="1354151"/>
                  <a:pt x="14067" y="1339053"/>
                </a:cubicBezTo>
                <a:cubicBezTo>
                  <a:pt x="23330" y="1327474"/>
                  <a:pt x="42012" y="1329059"/>
                  <a:pt x="56270" y="1324985"/>
                </a:cubicBezTo>
                <a:cubicBezTo>
                  <a:pt x="74860" y="1319674"/>
                  <a:pt x="93784" y="1315607"/>
                  <a:pt x="112541" y="1310918"/>
                </a:cubicBezTo>
                <a:cubicBezTo>
                  <a:pt x="159433" y="1287472"/>
                  <a:pt x="202356" y="1253294"/>
                  <a:pt x="253218" y="1240579"/>
                </a:cubicBezTo>
                <a:cubicBezTo>
                  <a:pt x="388956" y="1206645"/>
                  <a:pt x="327842" y="1220028"/>
                  <a:pt x="436098" y="1198376"/>
                </a:cubicBezTo>
                <a:cubicBezTo>
                  <a:pt x="454855" y="1184308"/>
                  <a:pt x="473290" y="1169801"/>
                  <a:pt x="492369" y="1156173"/>
                </a:cubicBezTo>
                <a:cubicBezTo>
                  <a:pt x="516316" y="1139068"/>
                  <a:pt x="545595" y="1125569"/>
                  <a:pt x="562707" y="1099902"/>
                </a:cubicBezTo>
                <a:cubicBezTo>
                  <a:pt x="574340" y="1082453"/>
                  <a:pt x="578654" y="1060696"/>
                  <a:pt x="590843" y="1043632"/>
                </a:cubicBezTo>
                <a:cubicBezTo>
                  <a:pt x="602407" y="1027443"/>
                  <a:pt x="620310" y="1016713"/>
                  <a:pt x="633046" y="1001429"/>
                </a:cubicBezTo>
                <a:cubicBezTo>
                  <a:pt x="643870" y="988440"/>
                  <a:pt x="651354" y="972983"/>
                  <a:pt x="661181" y="959225"/>
                </a:cubicBezTo>
                <a:cubicBezTo>
                  <a:pt x="674809" y="940146"/>
                  <a:pt x="688374" y="920967"/>
                  <a:pt x="703384" y="902955"/>
                </a:cubicBezTo>
                <a:cubicBezTo>
                  <a:pt x="711875" y="892766"/>
                  <a:pt x="723029" y="885008"/>
                  <a:pt x="731520" y="874819"/>
                </a:cubicBezTo>
                <a:cubicBezTo>
                  <a:pt x="746530" y="856807"/>
                  <a:pt x="759655" y="837306"/>
                  <a:pt x="773723" y="818549"/>
                </a:cubicBezTo>
                <a:cubicBezTo>
                  <a:pt x="825019" y="664650"/>
                  <a:pt x="743212" y="897746"/>
                  <a:pt x="815926" y="734142"/>
                </a:cubicBezTo>
                <a:cubicBezTo>
                  <a:pt x="827971" y="707041"/>
                  <a:pt x="830798" y="676262"/>
                  <a:pt x="844061" y="649736"/>
                </a:cubicBezTo>
                <a:cubicBezTo>
                  <a:pt x="906264" y="525332"/>
                  <a:pt x="870675" y="566853"/>
                  <a:pt x="928467" y="509059"/>
                </a:cubicBezTo>
                <a:cubicBezTo>
                  <a:pt x="933156" y="490302"/>
                  <a:pt x="932288" y="469184"/>
                  <a:pt x="942535" y="452789"/>
                </a:cubicBezTo>
                <a:cubicBezTo>
                  <a:pt x="974853" y="401081"/>
                  <a:pt x="1005739" y="393051"/>
                  <a:pt x="1055076" y="368382"/>
                </a:cubicBezTo>
                <a:cubicBezTo>
                  <a:pt x="1089230" y="317152"/>
                  <a:pt x="1084900" y="317669"/>
                  <a:pt x="1139483" y="269909"/>
                </a:cubicBezTo>
                <a:cubicBezTo>
                  <a:pt x="1157128" y="254470"/>
                  <a:pt x="1179174" y="244284"/>
                  <a:pt x="1195753" y="227705"/>
                </a:cubicBezTo>
                <a:cubicBezTo>
                  <a:pt x="1212332" y="211126"/>
                  <a:pt x="1223888" y="190192"/>
                  <a:pt x="1237956" y="171435"/>
                </a:cubicBezTo>
                <a:cubicBezTo>
                  <a:pt x="1277810" y="51876"/>
                  <a:pt x="1222226" y="197653"/>
                  <a:pt x="1280160" y="101096"/>
                </a:cubicBezTo>
                <a:cubicBezTo>
                  <a:pt x="1288807" y="86684"/>
                  <a:pt x="1305668" y="13128"/>
                  <a:pt x="1308295" y="2622"/>
                </a:cubicBezTo>
                <a:cubicBezTo>
                  <a:pt x="1322363" y="12001"/>
                  <a:pt x="1338543" y="18803"/>
                  <a:pt x="1350498" y="30758"/>
                </a:cubicBezTo>
                <a:cubicBezTo>
                  <a:pt x="1367077" y="47337"/>
                  <a:pt x="1369955" y="81343"/>
                  <a:pt x="1392701" y="87029"/>
                </a:cubicBezTo>
                <a:cubicBezTo>
                  <a:pt x="1407087" y="90625"/>
                  <a:pt x="1396283" y="55311"/>
                  <a:pt x="1406769" y="44825"/>
                </a:cubicBezTo>
                <a:cubicBezTo>
                  <a:pt x="1417254" y="34340"/>
                  <a:pt x="1434904" y="35447"/>
                  <a:pt x="1448972" y="30758"/>
                </a:cubicBezTo>
                <a:cubicBezTo>
                  <a:pt x="1472418" y="40136"/>
                  <a:pt x="1495123" y="51637"/>
                  <a:pt x="1519310" y="58893"/>
                </a:cubicBezTo>
                <a:cubicBezTo>
                  <a:pt x="1542212" y="65764"/>
                  <a:pt x="1566747" y="66090"/>
                  <a:pt x="1589649" y="72961"/>
                </a:cubicBezTo>
                <a:cubicBezTo>
                  <a:pt x="1613836" y="80217"/>
                  <a:pt x="1636343" y="92229"/>
                  <a:pt x="1659987" y="101096"/>
                </a:cubicBezTo>
                <a:cubicBezTo>
                  <a:pt x="1673871" y="106303"/>
                  <a:pt x="1688927" y="108532"/>
                  <a:pt x="1702190" y="115164"/>
                </a:cubicBezTo>
                <a:cubicBezTo>
                  <a:pt x="1717312" y="122725"/>
                  <a:pt x="1728943" y="136432"/>
                  <a:pt x="1744393" y="143299"/>
                </a:cubicBezTo>
                <a:cubicBezTo>
                  <a:pt x="1771494" y="155344"/>
                  <a:pt x="1828800" y="171435"/>
                  <a:pt x="1828800" y="171435"/>
                </a:cubicBezTo>
                <a:cubicBezTo>
                  <a:pt x="1899138" y="162056"/>
                  <a:pt x="1976346" y="175034"/>
                  <a:pt x="2039815" y="143299"/>
                </a:cubicBezTo>
                <a:cubicBezTo>
                  <a:pt x="2061201" y="132606"/>
                  <a:pt x="2015054" y="94347"/>
                  <a:pt x="2025747" y="72961"/>
                </a:cubicBezTo>
                <a:cubicBezTo>
                  <a:pt x="2037975" y="48505"/>
                  <a:pt x="2069952" y="38799"/>
                  <a:pt x="2096086" y="30758"/>
                </a:cubicBezTo>
                <a:cubicBezTo>
                  <a:pt x="2132220" y="19640"/>
                  <a:pt x="2171336" y="22905"/>
                  <a:pt x="2208627" y="16690"/>
                </a:cubicBezTo>
                <a:cubicBezTo>
                  <a:pt x="2227698" y="13511"/>
                  <a:pt x="2246141" y="7311"/>
                  <a:pt x="2264898" y="2622"/>
                </a:cubicBezTo>
                <a:cubicBezTo>
                  <a:pt x="2288344" y="7311"/>
                  <a:pt x="2312848" y="8295"/>
                  <a:pt x="2335236" y="16690"/>
                </a:cubicBezTo>
                <a:cubicBezTo>
                  <a:pt x="2351067" y="22627"/>
                  <a:pt x="2365717" y="-9101"/>
                  <a:pt x="2363372" y="2622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Полоцко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Минская земля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4009292" y="5317588"/>
            <a:ext cx="2044809" cy="987900"/>
          </a:xfrm>
          <a:custGeom>
            <a:avLst/>
            <a:gdLst>
              <a:gd name="connsiteX0" fmla="*/ 1913206 w 2044809"/>
              <a:gd name="connsiteY0" fmla="*/ 140677 h 987900"/>
              <a:gd name="connsiteX1" fmla="*/ 1842868 w 2044809"/>
              <a:gd name="connsiteY1" fmla="*/ 70338 h 987900"/>
              <a:gd name="connsiteX2" fmla="*/ 1702191 w 2044809"/>
              <a:gd name="connsiteY2" fmla="*/ 28135 h 987900"/>
              <a:gd name="connsiteX3" fmla="*/ 1533379 w 2044809"/>
              <a:gd name="connsiteY3" fmla="*/ 0 h 987900"/>
              <a:gd name="connsiteX4" fmla="*/ 1378634 w 2044809"/>
              <a:gd name="connsiteY4" fmla="*/ 56270 h 987900"/>
              <a:gd name="connsiteX5" fmla="*/ 1322363 w 2044809"/>
              <a:gd name="connsiteY5" fmla="*/ 98474 h 987900"/>
              <a:gd name="connsiteX6" fmla="*/ 1209822 w 2044809"/>
              <a:gd name="connsiteY6" fmla="*/ 126609 h 987900"/>
              <a:gd name="connsiteX7" fmla="*/ 1167619 w 2044809"/>
              <a:gd name="connsiteY7" fmla="*/ 154744 h 987900"/>
              <a:gd name="connsiteX8" fmla="*/ 970671 w 2044809"/>
              <a:gd name="connsiteY8" fmla="*/ 225083 h 987900"/>
              <a:gd name="connsiteX9" fmla="*/ 928468 w 2044809"/>
              <a:gd name="connsiteY9" fmla="*/ 239150 h 987900"/>
              <a:gd name="connsiteX10" fmla="*/ 801859 w 2044809"/>
              <a:gd name="connsiteY10" fmla="*/ 295421 h 987900"/>
              <a:gd name="connsiteX11" fmla="*/ 675250 w 2044809"/>
              <a:gd name="connsiteY11" fmla="*/ 281354 h 987900"/>
              <a:gd name="connsiteX12" fmla="*/ 647114 w 2044809"/>
              <a:gd name="connsiteY12" fmla="*/ 253218 h 987900"/>
              <a:gd name="connsiteX13" fmla="*/ 576776 w 2044809"/>
              <a:gd name="connsiteY13" fmla="*/ 239150 h 987900"/>
              <a:gd name="connsiteX14" fmla="*/ 492370 w 2044809"/>
              <a:gd name="connsiteY14" fmla="*/ 168812 h 987900"/>
              <a:gd name="connsiteX15" fmla="*/ 464234 w 2044809"/>
              <a:gd name="connsiteY15" fmla="*/ 126609 h 987900"/>
              <a:gd name="connsiteX16" fmla="*/ 393896 w 2044809"/>
              <a:gd name="connsiteY16" fmla="*/ 98474 h 987900"/>
              <a:gd name="connsiteX17" fmla="*/ 365760 w 2044809"/>
              <a:gd name="connsiteY17" fmla="*/ 70338 h 987900"/>
              <a:gd name="connsiteX18" fmla="*/ 84406 w 2044809"/>
              <a:gd name="connsiteY18" fmla="*/ 70338 h 987900"/>
              <a:gd name="connsiteX19" fmla="*/ 56271 w 2044809"/>
              <a:gd name="connsiteY19" fmla="*/ 98474 h 987900"/>
              <a:gd name="connsiteX20" fmla="*/ 0 w 2044809"/>
              <a:gd name="connsiteY20" fmla="*/ 211015 h 987900"/>
              <a:gd name="connsiteX21" fmla="*/ 14068 w 2044809"/>
              <a:gd name="connsiteY21" fmla="*/ 267286 h 987900"/>
              <a:gd name="connsiteX22" fmla="*/ 42203 w 2044809"/>
              <a:gd name="connsiteY22" fmla="*/ 323557 h 987900"/>
              <a:gd name="connsiteX23" fmla="*/ 70339 w 2044809"/>
              <a:gd name="connsiteY23" fmla="*/ 436098 h 987900"/>
              <a:gd name="connsiteX24" fmla="*/ 126610 w 2044809"/>
              <a:gd name="connsiteY24" fmla="*/ 534572 h 987900"/>
              <a:gd name="connsiteX25" fmla="*/ 196948 w 2044809"/>
              <a:gd name="connsiteY25" fmla="*/ 520504 h 987900"/>
              <a:gd name="connsiteX26" fmla="*/ 323557 w 2044809"/>
              <a:gd name="connsiteY26" fmla="*/ 548640 h 987900"/>
              <a:gd name="connsiteX27" fmla="*/ 422031 w 2044809"/>
              <a:gd name="connsiteY27" fmla="*/ 618978 h 987900"/>
              <a:gd name="connsiteX28" fmla="*/ 492370 w 2044809"/>
              <a:gd name="connsiteY28" fmla="*/ 689317 h 987900"/>
              <a:gd name="connsiteX29" fmla="*/ 534573 w 2044809"/>
              <a:gd name="connsiteY29" fmla="*/ 745587 h 987900"/>
              <a:gd name="connsiteX30" fmla="*/ 661182 w 2044809"/>
              <a:gd name="connsiteY30" fmla="*/ 844061 h 987900"/>
              <a:gd name="connsiteX31" fmla="*/ 717453 w 2044809"/>
              <a:gd name="connsiteY31" fmla="*/ 886264 h 987900"/>
              <a:gd name="connsiteX32" fmla="*/ 829994 w 2044809"/>
              <a:gd name="connsiteY32" fmla="*/ 928467 h 987900"/>
              <a:gd name="connsiteX33" fmla="*/ 872197 w 2044809"/>
              <a:gd name="connsiteY33" fmla="*/ 984738 h 987900"/>
              <a:gd name="connsiteX34" fmla="*/ 1026942 w 2044809"/>
              <a:gd name="connsiteY34" fmla="*/ 928467 h 987900"/>
              <a:gd name="connsiteX35" fmla="*/ 1097280 w 2044809"/>
              <a:gd name="connsiteY35" fmla="*/ 815926 h 987900"/>
              <a:gd name="connsiteX36" fmla="*/ 1139483 w 2044809"/>
              <a:gd name="connsiteY36" fmla="*/ 717452 h 987900"/>
              <a:gd name="connsiteX37" fmla="*/ 1237957 w 2044809"/>
              <a:gd name="connsiteY37" fmla="*/ 604910 h 987900"/>
              <a:gd name="connsiteX38" fmla="*/ 1336431 w 2044809"/>
              <a:gd name="connsiteY38" fmla="*/ 520504 h 987900"/>
              <a:gd name="connsiteX39" fmla="*/ 1406770 w 2044809"/>
              <a:gd name="connsiteY39" fmla="*/ 478301 h 987900"/>
              <a:gd name="connsiteX40" fmla="*/ 1519311 w 2044809"/>
              <a:gd name="connsiteY40" fmla="*/ 393895 h 987900"/>
              <a:gd name="connsiteX41" fmla="*/ 1645920 w 2044809"/>
              <a:gd name="connsiteY41" fmla="*/ 351692 h 987900"/>
              <a:gd name="connsiteX42" fmla="*/ 1688123 w 2044809"/>
              <a:gd name="connsiteY42" fmla="*/ 337624 h 987900"/>
              <a:gd name="connsiteX43" fmla="*/ 1800665 w 2044809"/>
              <a:gd name="connsiteY43" fmla="*/ 323557 h 987900"/>
              <a:gd name="connsiteX44" fmla="*/ 1842868 w 2044809"/>
              <a:gd name="connsiteY44" fmla="*/ 309489 h 987900"/>
              <a:gd name="connsiteX45" fmla="*/ 2039816 w 2044809"/>
              <a:gd name="connsiteY45" fmla="*/ 295421 h 987900"/>
              <a:gd name="connsiteX46" fmla="*/ 2025748 w 2044809"/>
              <a:gd name="connsiteY46" fmla="*/ 253218 h 987900"/>
              <a:gd name="connsiteX47" fmla="*/ 1969477 w 2044809"/>
              <a:gd name="connsiteY47" fmla="*/ 196947 h 987900"/>
              <a:gd name="connsiteX48" fmla="*/ 1927274 w 2044809"/>
              <a:gd name="connsiteY48" fmla="*/ 140677 h 987900"/>
              <a:gd name="connsiteX49" fmla="*/ 1913206 w 2044809"/>
              <a:gd name="connsiteY49" fmla="*/ 140677 h 98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044809" h="987900">
                <a:moveTo>
                  <a:pt x="1913206" y="140677"/>
                </a:moveTo>
                <a:cubicBezTo>
                  <a:pt x="1899138" y="128954"/>
                  <a:pt x="1869041" y="90695"/>
                  <a:pt x="1842868" y="70338"/>
                </a:cubicBezTo>
                <a:cubicBezTo>
                  <a:pt x="1795948" y="33844"/>
                  <a:pt x="1759864" y="39670"/>
                  <a:pt x="1702191" y="28135"/>
                </a:cubicBezTo>
                <a:cubicBezTo>
                  <a:pt x="1547286" y="-2847"/>
                  <a:pt x="1786254" y="31608"/>
                  <a:pt x="1533379" y="0"/>
                </a:cubicBezTo>
                <a:cubicBezTo>
                  <a:pt x="1505483" y="9299"/>
                  <a:pt x="1407994" y="39959"/>
                  <a:pt x="1378634" y="56270"/>
                </a:cubicBezTo>
                <a:cubicBezTo>
                  <a:pt x="1358138" y="67657"/>
                  <a:pt x="1342720" y="86841"/>
                  <a:pt x="1322363" y="98474"/>
                </a:cubicBezTo>
                <a:cubicBezTo>
                  <a:pt x="1299074" y="111782"/>
                  <a:pt x="1227627" y="123048"/>
                  <a:pt x="1209822" y="126609"/>
                </a:cubicBezTo>
                <a:cubicBezTo>
                  <a:pt x="1195754" y="135987"/>
                  <a:pt x="1182741" y="147183"/>
                  <a:pt x="1167619" y="154744"/>
                </a:cubicBezTo>
                <a:cubicBezTo>
                  <a:pt x="1122958" y="177074"/>
                  <a:pt x="1003238" y="214228"/>
                  <a:pt x="970671" y="225083"/>
                </a:cubicBezTo>
                <a:cubicBezTo>
                  <a:pt x="956603" y="229772"/>
                  <a:pt x="941183" y="231521"/>
                  <a:pt x="928468" y="239150"/>
                </a:cubicBezTo>
                <a:cubicBezTo>
                  <a:pt x="841551" y="291302"/>
                  <a:pt x="884656" y="274723"/>
                  <a:pt x="801859" y="295421"/>
                </a:cubicBezTo>
                <a:cubicBezTo>
                  <a:pt x="759656" y="290732"/>
                  <a:pt x="716216" y="292527"/>
                  <a:pt x="675250" y="281354"/>
                </a:cubicBezTo>
                <a:cubicBezTo>
                  <a:pt x="662454" y="277864"/>
                  <a:pt x="659305" y="258443"/>
                  <a:pt x="647114" y="253218"/>
                </a:cubicBezTo>
                <a:cubicBezTo>
                  <a:pt x="625137" y="243799"/>
                  <a:pt x="600222" y="243839"/>
                  <a:pt x="576776" y="239150"/>
                </a:cubicBezTo>
                <a:cubicBezTo>
                  <a:pt x="535278" y="211485"/>
                  <a:pt x="526220" y="209431"/>
                  <a:pt x="492370" y="168812"/>
                </a:cubicBezTo>
                <a:cubicBezTo>
                  <a:pt x="481546" y="155823"/>
                  <a:pt x="477992" y="136436"/>
                  <a:pt x="464234" y="126609"/>
                </a:cubicBezTo>
                <a:cubicBezTo>
                  <a:pt x="443685" y="111932"/>
                  <a:pt x="417342" y="107852"/>
                  <a:pt x="393896" y="98474"/>
                </a:cubicBezTo>
                <a:cubicBezTo>
                  <a:pt x="384517" y="89095"/>
                  <a:pt x="378179" y="74995"/>
                  <a:pt x="365760" y="70338"/>
                </a:cubicBezTo>
                <a:cubicBezTo>
                  <a:pt x="286119" y="40472"/>
                  <a:pt x="149008" y="65723"/>
                  <a:pt x="84406" y="70338"/>
                </a:cubicBezTo>
                <a:cubicBezTo>
                  <a:pt x="75028" y="79717"/>
                  <a:pt x="63095" y="87101"/>
                  <a:pt x="56271" y="98474"/>
                </a:cubicBezTo>
                <a:cubicBezTo>
                  <a:pt x="34692" y="134439"/>
                  <a:pt x="0" y="211015"/>
                  <a:pt x="0" y="211015"/>
                </a:cubicBezTo>
                <a:cubicBezTo>
                  <a:pt x="4689" y="229772"/>
                  <a:pt x="7279" y="249183"/>
                  <a:pt x="14068" y="267286"/>
                </a:cubicBezTo>
                <a:cubicBezTo>
                  <a:pt x="21431" y="286922"/>
                  <a:pt x="35571" y="303662"/>
                  <a:pt x="42203" y="323557"/>
                </a:cubicBezTo>
                <a:cubicBezTo>
                  <a:pt x="54431" y="360241"/>
                  <a:pt x="48890" y="403924"/>
                  <a:pt x="70339" y="436098"/>
                </a:cubicBezTo>
                <a:cubicBezTo>
                  <a:pt x="110107" y="495750"/>
                  <a:pt x="90913" y="463179"/>
                  <a:pt x="126610" y="534572"/>
                </a:cubicBezTo>
                <a:cubicBezTo>
                  <a:pt x="150056" y="529883"/>
                  <a:pt x="173038" y="520504"/>
                  <a:pt x="196948" y="520504"/>
                </a:cubicBezTo>
                <a:cubicBezTo>
                  <a:pt x="218562" y="520504"/>
                  <a:pt x="294543" y="534133"/>
                  <a:pt x="323557" y="548640"/>
                </a:cubicBezTo>
                <a:cubicBezTo>
                  <a:pt x="340846" y="557285"/>
                  <a:pt x="413837" y="611695"/>
                  <a:pt x="422031" y="618978"/>
                </a:cubicBezTo>
                <a:cubicBezTo>
                  <a:pt x="446814" y="641007"/>
                  <a:pt x="472475" y="662791"/>
                  <a:pt x="492370" y="689317"/>
                </a:cubicBezTo>
                <a:cubicBezTo>
                  <a:pt x="506438" y="708074"/>
                  <a:pt x="517290" y="729744"/>
                  <a:pt x="534573" y="745587"/>
                </a:cubicBezTo>
                <a:cubicBezTo>
                  <a:pt x="573985" y="781715"/>
                  <a:pt x="618804" y="811463"/>
                  <a:pt x="661182" y="844061"/>
                </a:cubicBezTo>
                <a:cubicBezTo>
                  <a:pt x="679766" y="858356"/>
                  <a:pt x="695210" y="878850"/>
                  <a:pt x="717453" y="886264"/>
                </a:cubicBezTo>
                <a:cubicBezTo>
                  <a:pt x="783612" y="908318"/>
                  <a:pt x="745888" y="894825"/>
                  <a:pt x="829994" y="928467"/>
                </a:cubicBezTo>
                <a:cubicBezTo>
                  <a:pt x="844062" y="947224"/>
                  <a:pt x="849070" y="980883"/>
                  <a:pt x="872197" y="984738"/>
                </a:cubicBezTo>
                <a:cubicBezTo>
                  <a:pt x="944041" y="996712"/>
                  <a:pt x="989010" y="973985"/>
                  <a:pt x="1026942" y="928467"/>
                </a:cubicBezTo>
                <a:cubicBezTo>
                  <a:pt x="1057122" y="892252"/>
                  <a:pt x="1080668" y="860225"/>
                  <a:pt x="1097280" y="815926"/>
                </a:cubicBezTo>
                <a:cubicBezTo>
                  <a:pt x="1131064" y="725835"/>
                  <a:pt x="1086968" y="790973"/>
                  <a:pt x="1139483" y="717452"/>
                </a:cubicBezTo>
                <a:cubicBezTo>
                  <a:pt x="1187915" y="649647"/>
                  <a:pt x="1176066" y="666801"/>
                  <a:pt x="1237957" y="604910"/>
                </a:cubicBezTo>
                <a:cubicBezTo>
                  <a:pt x="1281426" y="561441"/>
                  <a:pt x="1282291" y="556597"/>
                  <a:pt x="1336431" y="520504"/>
                </a:cubicBezTo>
                <a:cubicBezTo>
                  <a:pt x="1359182" y="505337"/>
                  <a:pt x="1384896" y="494707"/>
                  <a:pt x="1406770" y="478301"/>
                </a:cubicBezTo>
                <a:cubicBezTo>
                  <a:pt x="1482255" y="421688"/>
                  <a:pt x="1412745" y="439566"/>
                  <a:pt x="1519311" y="393895"/>
                </a:cubicBezTo>
                <a:cubicBezTo>
                  <a:pt x="1560200" y="376371"/>
                  <a:pt x="1603717" y="365760"/>
                  <a:pt x="1645920" y="351692"/>
                </a:cubicBezTo>
                <a:cubicBezTo>
                  <a:pt x="1659988" y="347003"/>
                  <a:pt x="1673409" y="339463"/>
                  <a:pt x="1688123" y="337624"/>
                </a:cubicBezTo>
                <a:lnTo>
                  <a:pt x="1800665" y="323557"/>
                </a:lnTo>
                <a:cubicBezTo>
                  <a:pt x="1814733" y="318868"/>
                  <a:pt x="1828141" y="311222"/>
                  <a:pt x="1842868" y="309489"/>
                </a:cubicBezTo>
                <a:cubicBezTo>
                  <a:pt x="1908234" y="301799"/>
                  <a:pt x="1976910" y="314777"/>
                  <a:pt x="2039816" y="295421"/>
                </a:cubicBezTo>
                <a:cubicBezTo>
                  <a:pt x="2053989" y="291060"/>
                  <a:pt x="2034367" y="265285"/>
                  <a:pt x="2025748" y="253218"/>
                </a:cubicBezTo>
                <a:cubicBezTo>
                  <a:pt x="2010330" y="231633"/>
                  <a:pt x="1986945" y="216910"/>
                  <a:pt x="1969477" y="196947"/>
                </a:cubicBezTo>
                <a:cubicBezTo>
                  <a:pt x="1954038" y="179302"/>
                  <a:pt x="1942284" y="158689"/>
                  <a:pt x="1927274" y="140677"/>
                </a:cubicBezTo>
                <a:cubicBezTo>
                  <a:pt x="1918783" y="130488"/>
                  <a:pt x="1927274" y="152400"/>
                  <a:pt x="1913206" y="14067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Переяславское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княжество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7092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4728" y="116632"/>
            <a:ext cx="5328592" cy="576064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>
                <a:gd name="adj" fmla="val 47408"/>
              </a:avLst>
            </a:prstTxWarp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3A447"/>
              </a:buClr>
              <a:buSzPct val="91000"/>
            </a:pPr>
            <a:r>
              <a:rPr lang="ru-RU" sz="4800" b="1" u="sng" spc="50" dirty="0" smtClean="0">
                <a:ln w="11430"/>
                <a:gradFill>
                  <a:gsLst>
                    <a:gs pos="25000">
                      <a:srgbClr val="F3A447">
                        <a:satMod val="155000"/>
                      </a:srgbClr>
                    </a:gs>
                    <a:gs pos="100000">
                      <a:srgbClr val="F3A447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 раздробленности:</a:t>
            </a:r>
            <a:endParaRPr lang="ru-RU" sz="4800" b="1" u="sng" spc="50" dirty="0">
              <a:ln w="11430"/>
              <a:gradFill>
                <a:gsLst>
                  <a:gs pos="25000">
                    <a:srgbClr val="F3A447">
                      <a:satMod val="155000"/>
                    </a:srgbClr>
                  </a:gs>
                  <a:gs pos="100000">
                    <a:srgbClr val="F3A447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24744"/>
            <a:ext cx="7596336" cy="504056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>
                <a:gd name="adj" fmla="val 48423"/>
              </a:avLst>
            </a:prstTxWarp>
            <a:normAutofit fontScale="4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14400" indent="-914400" algn="ctr">
              <a:lnSpc>
                <a:spcPct val="80000"/>
              </a:lnSpc>
              <a:spcBef>
                <a:spcPct val="20000"/>
              </a:spcBef>
              <a:buSzPct val="91000"/>
              <a:buFont typeface="+mj-lt"/>
              <a:buAutoNum type="arabicPeriod"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Бурное развитие натурального хозяйства.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636912"/>
            <a:ext cx="6876256" cy="360004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>
                <a:gd name="adj" fmla="val 48423"/>
              </a:avLst>
            </a:prstTxWarp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SzPct val="91000"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Рост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развитие городов .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752" y="4941168"/>
            <a:ext cx="9036496" cy="648072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>
                <a:gd name="adj" fmla="val 48901"/>
              </a:avLst>
            </a:prstTxWarp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SzPct val="91000"/>
            </a:pPr>
            <a:r>
              <a:rPr lang="ru-RU" sz="48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Снижение </a:t>
            </a:r>
            <a:r>
              <a:rPr lang="ru-RU" sz="48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значения </a:t>
            </a:r>
            <a:r>
              <a:rPr lang="ru-RU" sz="48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торгового пути </a:t>
            </a:r>
            <a:r>
              <a:rPr lang="ru-RU" sz="48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«Из варяг </a:t>
            </a:r>
            <a:r>
              <a:rPr lang="ru-RU" sz="48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греки</a:t>
            </a:r>
            <a:r>
              <a:rPr lang="ru-RU" sz="48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3205" y="1772816"/>
            <a:ext cx="9144000" cy="720080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>
                <a:gd name="adj" fmla="val 48901"/>
              </a:avLst>
            </a:prstTxWarp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SzPct val="91000"/>
            </a:pPr>
            <a:r>
              <a:rPr lang="ru-RU" sz="48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8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Укрупнение вотчин, появление крупного боярства, которые стали конкурировать с </a:t>
            </a:r>
            <a:r>
              <a:rPr lang="ru-RU" sz="48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князьями.</a:t>
            </a:r>
            <a:endParaRPr lang="ru-RU" sz="48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752" y="3859780"/>
            <a:ext cx="9144000" cy="720080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>
                <a:gd name="adj" fmla="val 48423"/>
              </a:avLst>
            </a:prstTxWarp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SzPct val="91000"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Уменьшение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политического влияния Киева после отмены лествичного порядка престолонаследия.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6021288"/>
            <a:ext cx="9144000" cy="792088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>
                <a:gd name="adj" fmla="val 48155"/>
              </a:avLst>
            </a:prstTxWarp>
            <a:normAutofit fontScale="4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SzPct val="91000"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Уменьшение внешней угрозы (разгром половцев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Владимиром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SzPct val="91000"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Мономахом)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3212976"/>
            <a:ext cx="9120795" cy="432048"/>
          </a:xfrm>
          <a:prstGeom prst="rect">
            <a:avLst/>
          </a:prstGeom>
        </p:spPr>
        <p:txBody>
          <a:bodyPr vert="horz" lIns="91440" tIns="45720" rIns="91440" bIns="45720" numCol="1" rtlCol="0">
            <a:prstTxWarp prst="textPlain">
              <a:avLst>
                <a:gd name="adj" fmla="val 48901"/>
              </a:avLst>
            </a:prstTxWarp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SzPct val="91000"/>
            </a:pPr>
            <a:r>
              <a:rPr lang="ru-RU" sz="48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Отсутствие четкого порядка престолонаследия.</a:t>
            </a:r>
          </a:p>
        </p:txBody>
      </p:sp>
    </p:spTree>
    <p:extLst>
      <p:ext uri="{BB962C8B-B14F-4D97-AF65-F5344CB8AC3E}">
        <p14:creationId xmlns="" xmlns:p14="http://schemas.microsoft.com/office/powerpoint/2010/main" val="1243129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511</Words>
  <Application>Microsoft Office PowerPoint</Application>
  <PresentationFormat>Экран (4:3)</PresentationFormat>
  <Paragraphs>76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Лепонид</dc:creator>
  <cp:lastModifiedBy>Николай</cp:lastModifiedBy>
  <cp:revision>52</cp:revision>
  <dcterms:created xsi:type="dcterms:W3CDTF">2012-02-07T06:48:07Z</dcterms:created>
  <dcterms:modified xsi:type="dcterms:W3CDTF">2012-10-12T08:51:04Z</dcterms:modified>
</cp:coreProperties>
</file>