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6" r:id="rId7"/>
    <p:sldId id="267" r:id="rId8"/>
    <p:sldId id="268" r:id="rId9"/>
    <p:sldId id="265" r:id="rId10"/>
    <p:sldId id="269" r:id="rId11"/>
    <p:sldId id="261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0DC4-581F-4673-B074-AF3B0E920EF5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CB6F6F-F868-45A7-9242-05EC3114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FBBD-897C-4357-BD67-F8554F63A298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2A0B-BBF0-4DB1-A462-A0F479E59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945C-1423-45AA-B7F3-4E33FAD67B3C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1A88-0AD5-4B8C-BAA4-C5735F0B8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60C3-0EB1-4EE9-9681-07C65A05A394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DA9F-4A57-4B5D-91CA-78B084233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4447-A226-4FBF-B43B-829E93975D40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5CD3-BEBC-495E-9D35-29E0AEAC4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F6B9-6274-471B-A797-034B1EA4474F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A1C1-E2B6-4559-A28D-2D5DE6EBE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0806-1C72-4357-9206-D9E8442DA921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02F0-3412-4B79-A66B-21B800991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02E4-B261-434C-8024-B274AE264978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EC18-FFA8-4AA9-B977-C4CA51B50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2831-E74F-46CA-A6C0-4E7938D36447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CE67-6398-40C7-9163-6042ACC94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CD54-6647-436E-95C2-DE5FE531F74A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EC23-A568-4CCE-BFDC-0550571DC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85A7-E530-42A4-9082-91318ABA8473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146D-291D-476F-91A8-B4C80077B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AE67AB1-FB1B-4F12-B634-2BFA15D71287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0A7B223-1252-4DBE-BE6F-D316392DB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6BDD6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E68422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E68422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0"/>
            <a:ext cx="64389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15888"/>
            <a:ext cx="84328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403350" y="6134100"/>
            <a:ext cx="705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Памятник Юрию Долгорукому - основателю Юрьева-Польского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"/>
            <a:ext cx="99822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987675" y="260350"/>
            <a:ext cx="410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mbria" pitchFamily="18" charset="0"/>
              </a:rPr>
              <a:t>Юрий Долгорукий у стен Владимира.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5888"/>
            <a:ext cx="7620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900113" y="6165850"/>
            <a:ext cx="7481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mbria" pitchFamily="18" charset="0"/>
              </a:rPr>
              <a:t>Юрий Долгорукий называет село Кучково Москва.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Москва времён Юрия Долгорукого.</a:t>
            </a:r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00213"/>
            <a:ext cx="6096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136775"/>
            <a:ext cx="345757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36207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Чему может поучиться у Юрия Долгорукого современный политик?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4365625"/>
            <a:ext cx="7772400" cy="232092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err="1">
                <a:solidFill>
                  <a:schemeClr val="tx1"/>
                </a:solidFill>
              </a:rPr>
              <a:t>Па́мятник</a:t>
            </a:r>
            <a:r>
              <a:rPr lang="ru-RU" sz="3400" b="1" dirty="0">
                <a:solidFill>
                  <a:schemeClr val="tx1"/>
                </a:solidFill>
              </a:rPr>
              <a:t> </a:t>
            </a:r>
            <a:r>
              <a:rPr lang="ru-RU" sz="3400" b="1" dirty="0" err="1">
                <a:solidFill>
                  <a:schemeClr val="tx1"/>
                </a:solidFill>
              </a:rPr>
              <a:t>Ю́рию</a:t>
            </a:r>
            <a:r>
              <a:rPr lang="ru-RU" sz="3400" b="1" dirty="0">
                <a:solidFill>
                  <a:schemeClr val="tx1"/>
                </a:solidFill>
              </a:rPr>
              <a:t> Долгору́кому</a:t>
            </a:r>
            <a:r>
              <a:rPr lang="ru-RU" sz="3400" dirty="0">
                <a:solidFill>
                  <a:schemeClr val="tx1"/>
                </a:solidFill>
              </a:rPr>
              <a:t> — московский скульптурный памятник «</a:t>
            </a:r>
            <a:r>
              <a:rPr lang="ru-RU" sz="3400" u="sng" dirty="0">
                <a:solidFill>
                  <a:schemeClr val="tx1"/>
                </a:solidFill>
              </a:rPr>
              <a:t>основателю города</a:t>
            </a:r>
            <a:r>
              <a:rPr lang="ru-RU" sz="3400" dirty="0">
                <a:solidFill>
                  <a:schemeClr val="tx1"/>
                </a:solidFill>
              </a:rPr>
              <a:t>», первому суздальскому князю (впоследствии также Великому князю Киевскому). </a:t>
            </a:r>
            <a:endParaRPr lang="ru-RU" sz="3400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chemeClr val="tx1"/>
                </a:solidFill>
              </a:rPr>
              <a:t>Установлен </a:t>
            </a:r>
            <a:r>
              <a:rPr lang="ru-RU" sz="3400" dirty="0">
                <a:solidFill>
                  <a:schemeClr val="tx1"/>
                </a:solidFill>
              </a:rPr>
              <a:t>в 1954 году на Тверской площади </a:t>
            </a:r>
            <a:r>
              <a:rPr lang="ru-RU" sz="3400" dirty="0" smtClean="0">
                <a:solidFill>
                  <a:schemeClr val="tx1"/>
                </a:solidFill>
              </a:rPr>
              <a:t> напротив </a:t>
            </a:r>
            <a:r>
              <a:rPr lang="ru-RU" sz="3400" dirty="0">
                <a:solidFill>
                  <a:schemeClr val="tx1"/>
                </a:solidFill>
              </a:rPr>
              <a:t>здания Мэрии Москвы </a:t>
            </a:r>
            <a:r>
              <a:rPr lang="ru-RU" sz="3400" dirty="0" smtClean="0">
                <a:solidFill>
                  <a:schemeClr val="tx1"/>
                </a:solidFill>
              </a:rPr>
              <a:t> Скульпторы </a:t>
            </a:r>
            <a:r>
              <a:rPr lang="ru-RU" sz="3400" dirty="0">
                <a:solidFill>
                  <a:schemeClr val="tx1"/>
                </a:solidFill>
              </a:rPr>
              <a:t>С. М. Орлов, А. П. Антропов, Н. Л. Штамм, архитектурное оформление В. Андреева.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solidFill>
                  <a:schemeClr val="tx1"/>
                </a:solidFill>
              </a:rPr>
              <a:t>Памятник стал одним из символов столицы.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61913"/>
            <a:ext cx="39909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Как вы считаете, за что Юрию Долгорукому установили памятник?</a:t>
            </a:r>
            <a:endParaRPr lang="ru-RU" b="1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565400"/>
            <a:ext cx="39925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</a:rPr>
              <a:t>Юрий Долгорукий</a:t>
            </a:r>
            <a:endParaRPr lang="ru-RU" sz="4800" b="1" smtClean="0">
              <a:solidFill>
                <a:schemeClr val="tx1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68638"/>
            <a:ext cx="29972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611188" y="4864100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mbria" pitchFamily="18" charset="0"/>
              </a:rPr>
              <a:t>Годы жизни: </a:t>
            </a:r>
          </a:p>
          <a:p>
            <a:r>
              <a:rPr lang="ru-RU" b="1">
                <a:latin typeface="Cambria" pitchFamily="18" charset="0"/>
              </a:rPr>
              <a:t>около 1091-1157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484438" y="333375"/>
            <a:ext cx="4464050" cy="879475"/>
          </a:xfrm>
        </p:spPr>
        <p:txBody>
          <a:bodyPr/>
          <a:lstStyle/>
          <a:p>
            <a:pPr eaLnBrk="1" hangingPunct="1"/>
            <a:r>
              <a:rPr lang="ru-RU" smtClean="0"/>
              <a:t>Заполните таблицу.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6375" y="2708275"/>
          <a:ext cx="6096000" cy="31099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144"/>
                <a:gridCol w="1751856"/>
                <a:gridCol w="1200472"/>
                <a:gridCol w="1847528"/>
              </a:tblGrid>
              <a:tr h="6400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Знаю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Хочу узнать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Узнал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Новая информация</a:t>
                      </a:r>
                      <a:endParaRPr lang="ru-RU" sz="1800" dirty="0"/>
                    </a:p>
                  </a:txBody>
                  <a:tcPr marT="45718" marB="45718"/>
                </a:tc>
              </a:tr>
              <a:tr h="246986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4813"/>
            <a:ext cx="4457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331913" y="5732463"/>
            <a:ext cx="7272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Памятник Юрию Долгорукому – основателю Костромы.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1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219700" y="981075"/>
            <a:ext cx="37449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>Памятник </a:t>
            </a:r>
          </a:p>
          <a:p>
            <a:r>
              <a:rPr lang="ru-RU" sz="2000" b="1">
                <a:latin typeface="Cambria" pitchFamily="18" charset="0"/>
              </a:rPr>
              <a:t>Юрию Долгорукому – основателю </a:t>
            </a:r>
          </a:p>
          <a:p>
            <a:r>
              <a:rPr lang="ru-RU" sz="2000" b="1">
                <a:latin typeface="Cambria" pitchFamily="18" charset="0"/>
              </a:rPr>
              <a:t>Переяславля-Залесского.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07963"/>
            <a:ext cx="4945062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23850" y="1268413"/>
            <a:ext cx="3311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mbria" pitchFamily="18" charset="0"/>
              </a:rPr>
              <a:t>Юрий Долгорукий в Дмитрове.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</TotalTime>
  <Words>82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Слайд 1</vt:lpstr>
      <vt:lpstr>Слайд 2</vt:lpstr>
      <vt:lpstr>Как вы считаете, за что Юрию Долгорукому установили памятник?</vt:lpstr>
      <vt:lpstr>Юрий Долгорукий</vt:lpstr>
      <vt:lpstr>Заполните таблицу.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Москва времён Юрия Долгорукого.</vt:lpstr>
      <vt:lpstr>Чему может поучиться у Юрия Долгорукого современный политик?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Николай</cp:lastModifiedBy>
  <cp:revision>13</cp:revision>
  <dcterms:modified xsi:type="dcterms:W3CDTF">2012-10-15T09:03:44Z</dcterms:modified>
</cp:coreProperties>
</file>