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3" r:id="rId4"/>
    <p:sldId id="264" r:id="rId5"/>
    <p:sldId id="262" r:id="rId6"/>
    <p:sldId id="282" r:id="rId7"/>
    <p:sldId id="276" r:id="rId8"/>
    <p:sldId id="275" r:id="rId9"/>
    <p:sldId id="280" r:id="rId10"/>
    <p:sldId id="278" r:id="rId11"/>
    <p:sldId id="281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B2BAB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B9DB-1EB6-4838-AE6C-40848A28D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33357-16B4-4D1E-98D3-37826A6A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DAA2-2905-498E-B68F-4FD4F6AD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984C-1B94-4594-B651-B4853B9E5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EAA2-B5D7-44D6-9E0B-17A6FE6BD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FE8-3547-46D3-A8C1-DA5E5449F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2AEC-A6A2-4129-8FCD-8AB5F1F1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DD6D-B86B-4127-8883-21396B0A1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265B-0045-44BA-A4C7-346CD7510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929F-2165-4FC1-8404-95E95DBAA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29C8-C534-40D0-96C1-510BCF804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11FF-70F8-49A1-82D7-55902FBA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BB0B-798F-4977-977C-E81B8127F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B8E09EF-D433-44C8-AC82-F6E2FB949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99"/>
                </a:solidFill>
              </a:rPr>
              <a:t>Тема: «Москва- центр объединения русских земель. Дмитрий Донской.»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49725"/>
            <a:ext cx="6400800" cy="1489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Урок истории в 10 классе</a:t>
            </a:r>
            <a:r>
              <a:rPr lang="ru-RU" smtClean="0"/>
              <a:t>.</a:t>
            </a:r>
          </a:p>
        </p:txBody>
      </p:sp>
      <p:pic>
        <p:nvPicPr>
          <p:cNvPr id="3076" name="Picture 7" descr="BL0026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076700"/>
            <a:ext cx="1809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 l="27849" t="15538" r="22688"/>
          <a:stretch>
            <a:fillRect/>
          </a:stretch>
        </p:blipFill>
        <p:spPr bwMode="auto">
          <a:xfrm>
            <a:off x="1941513" y="260350"/>
            <a:ext cx="51514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99"/>
                </a:solidFill>
              </a:rPr>
              <a:t>Историческое значение Куликовской битвы.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Крах татаро-литовских планов раздела Руси.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Возможность победы над монголами.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Усиление Московского княжества.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Ослабление Золотой Орды.</a:t>
            </a:r>
          </a:p>
        </p:txBody>
      </p:sp>
      <p:pic>
        <p:nvPicPr>
          <p:cNvPr id="17412" name="Picture 4" descr="BL0026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365625"/>
            <a:ext cx="1809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99"/>
                </a:solidFill>
              </a:rPr>
              <a:t>Вопросы для обсуждения.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Можно ли процесс объединения русских земель назвать закономерным? Если да, то почему?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Закономерно ли то, что это объединение происходило вокруг Москвы? Если да, то почему?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Почему Куликовская битва не положила конец зависимости Руси от монголо-татар?.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0484" name="Picture 5" descr="DD011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445125"/>
            <a:ext cx="13509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99"/>
                </a:solidFill>
              </a:rPr>
              <a:t>План урока.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Возвышение Москвы. Иван Калита.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Дмитрий Донской. Начало борьбы с монголо-татарами.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Куликовская битва и её значение.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mtClean="0">
                <a:solidFill>
                  <a:schemeClr val="bg1"/>
                </a:solidFill>
              </a:rPr>
              <a:t>Княжеская власть и церковь. Сергий Радонежский.</a:t>
            </a:r>
          </a:p>
          <a:p>
            <a:pPr marL="609600" indent="-609600" eaLnBrk="1" hangingPunct="1">
              <a:buFontTx/>
              <a:buAutoNum type="arabicPeriod"/>
            </a:pP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100" name="Picture 11" descr="BL0026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292600"/>
            <a:ext cx="1809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99"/>
                </a:solidFill>
              </a:rPr>
              <a:t>Иван I Данилович </a:t>
            </a:r>
            <a:r>
              <a:rPr lang="ru-RU" sz="4000" b="1" dirty="0" err="1" smtClean="0">
                <a:solidFill>
                  <a:srgbClr val="FFFF99"/>
                </a:solidFill>
              </a:rPr>
              <a:t>Калита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5123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68638"/>
            <a:ext cx="4038600" cy="305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Сын Даниила, внук Александра Невского.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Расширил территории и усилил Московское княжество.</a:t>
            </a:r>
          </a:p>
        </p:txBody>
      </p:sp>
      <p:pic>
        <p:nvPicPr>
          <p:cNvPr id="5125" name="Picture 6" descr="res231BE3BC-A90D-44CA-93EC-9832C9BF27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28067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258888" y="553720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(1296–1340)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99"/>
                </a:solidFill>
              </a:rPr>
              <a:t>Иван II Иванович Красный</a:t>
            </a:r>
            <a:br>
              <a:rPr lang="ru-RU" sz="4000" b="1" dirty="0" smtClean="0">
                <a:solidFill>
                  <a:srgbClr val="FFFF99"/>
                </a:solidFill>
              </a:rPr>
            </a:br>
            <a:endParaRPr lang="ru-RU" sz="4000" b="1" dirty="0" smtClean="0">
              <a:solidFill>
                <a:srgbClr val="FFFF99"/>
              </a:solidFill>
            </a:endParaRPr>
          </a:p>
        </p:txBody>
      </p:sp>
      <p:pic>
        <p:nvPicPr>
          <p:cNvPr id="7171" name="Picture 4" descr="res4852F800-D11D-4422-891A-A87B92E50F6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3022600" cy="3960813"/>
          </a:xfrm>
          <a:noFill/>
        </p:spPr>
      </p:pic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65400"/>
            <a:ext cx="4038600" cy="356076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Великий князь Московский и Владимирский в 1353 - 1359 гг. Избегал военных конфликтов, за что получил второе прозвище - Кроткий.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887538" y="5773738"/>
            <a:ext cx="212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(1326-1359)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99"/>
                </a:solidFill>
              </a:rPr>
              <a:t>Дмитрий Иванович Донской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349500"/>
            <a:ext cx="4038600" cy="37766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Сын Ивана Красного, внук Ивана Калиты. 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Великий князь Владимирский и Московский.</a:t>
            </a:r>
          </a:p>
        </p:txBody>
      </p:sp>
      <p:pic>
        <p:nvPicPr>
          <p:cNvPr id="11268" name="Picture 4" descr="resF5157928-F5F8-40BF-83AF-77F2D9EAB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34115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116013" y="5805488"/>
            <a:ext cx="1943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1359-1389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6384" t="15538" r="18994"/>
          <a:stretch>
            <a:fillRect/>
          </a:stretch>
        </p:blipFill>
        <p:spPr bwMode="auto">
          <a:xfrm>
            <a:off x="2268538" y="476250"/>
            <a:ext cx="532765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568" t="16536" r="10139"/>
          <a:stretch>
            <a:fillRect/>
          </a:stretch>
        </p:blipFill>
        <p:spPr bwMode="auto">
          <a:xfrm>
            <a:off x="900113" y="404813"/>
            <a:ext cx="73437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5300" t="20465" r="10139"/>
          <a:stretch>
            <a:fillRect/>
          </a:stretch>
        </p:blipFill>
        <p:spPr bwMode="auto">
          <a:xfrm>
            <a:off x="1116013" y="476250"/>
            <a:ext cx="7416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битва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5873" r="1686" b="8202"/>
          <a:stretch>
            <a:fillRect/>
          </a:stretch>
        </p:blipFill>
        <p:spPr bwMode="auto">
          <a:xfrm>
            <a:off x="323850" y="476250"/>
            <a:ext cx="8497888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173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Тема: «Москва- центр объединения русских земель. Дмитрий Донской.»</vt:lpstr>
      <vt:lpstr>План урока.</vt:lpstr>
      <vt:lpstr>Иван I Данилович Калита </vt:lpstr>
      <vt:lpstr>Иван II Иванович Красный </vt:lpstr>
      <vt:lpstr>Дмитрий Иванович Донской </vt:lpstr>
      <vt:lpstr>Слайд 6</vt:lpstr>
      <vt:lpstr>Слайд 7</vt:lpstr>
      <vt:lpstr>Слайд 8</vt:lpstr>
      <vt:lpstr>Слайд 9</vt:lpstr>
      <vt:lpstr>Слайд 10</vt:lpstr>
      <vt:lpstr>Историческое значение Куликовской битвы.</vt:lpstr>
      <vt:lpstr>Вопросы для обсуждения.</vt:lpstr>
    </vt:vector>
  </TitlesOfParts>
  <Company>Chkola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Дмитрий Иванович Донской</dc:title>
  <dc:creator>Учитель</dc:creator>
  <cp:lastModifiedBy>Николай</cp:lastModifiedBy>
  <cp:revision>8</cp:revision>
  <dcterms:created xsi:type="dcterms:W3CDTF">2006-11-15T10:45:29Z</dcterms:created>
  <dcterms:modified xsi:type="dcterms:W3CDTF">2012-10-10T07:32:51Z</dcterms:modified>
</cp:coreProperties>
</file>