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Презентация на тему:</a:t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«Половцы»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Карта Азии в XII веке, показывает половецкие земли и их соседей</a:t>
            </a:r>
            <a:endParaRPr lang="ru-RU" dirty="0"/>
          </a:p>
        </p:txBody>
      </p:sp>
      <p:pic>
        <p:nvPicPr>
          <p:cNvPr id="8194" name="Picture 2" descr="D:\Презентации\Половцы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7315200" cy="45164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Войны</a:t>
            </a:r>
            <a:endParaRPr lang="ru-RU" dirty="0"/>
          </a:p>
        </p:txBody>
      </p:sp>
      <p:pic>
        <p:nvPicPr>
          <p:cNvPr id="9218" name="Picture 2" descr="D:\Презентации\Половцы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572560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Половецкая степь. Евразийские территории кыпчаков, конец XI начало XII вв.</a:t>
            </a:r>
            <a:endParaRPr lang="ru-RU" dirty="0"/>
          </a:p>
        </p:txBody>
      </p:sp>
      <p:pic>
        <p:nvPicPr>
          <p:cNvPr id="1026" name="Picture 2" descr="D:\Презентации\Половцы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8549334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1500126"/>
            <a:ext cx="4586262" cy="5357874"/>
          </a:xfrm>
        </p:spPr>
        <p:txBody>
          <a:bodyPr>
            <a:noAutofit/>
          </a:bodyPr>
          <a:lstStyle/>
          <a:p>
            <a:pPr algn="l"/>
            <a:r>
              <a:rPr lang="ru-RU" sz="2000" b="1" dirty="0" err="1" smtClean="0"/>
              <a:t>По́ловцы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половчане</a:t>
            </a:r>
            <a:r>
              <a:rPr lang="ru-RU" sz="2000" b="1" dirty="0" smtClean="0"/>
              <a:t> </a:t>
            </a:r>
            <a:r>
              <a:rPr lang="ru-RU" sz="2000" dirty="0" smtClean="0"/>
              <a:t>(в европейских и византийских источниках — </a:t>
            </a:r>
            <a:r>
              <a:rPr lang="ru-RU" sz="2000" dirty="0" err="1" smtClean="0"/>
              <a:t>куманы</a:t>
            </a:r>
            <a:r>
              <a:rPr lang="ru-RU" sz="2000" dirty="0" smtClean="0"/>
              <a:t>) — </a:t>
            </a:r>
            <a:r>
              <a:rPr lang="ru-RU" sz="2000" dirty="0" err="1" smtClean="0"/>
              <a:t>тюркоязычный</a:t>
            </a:r>
            <a:r>
              <a:rPr lang="ru-RU" sz="2000" dirty="0" smtClean="0"/>
              <a:t> кочевой народ, западная группа кыпчаков. В начале XI века из Заволжья продвинулись в причерноморские степи, вытеснив оттуда печенегов — </a:t>
            </a:r>
            <a:r>
              <a:rPr lang="ru-RU" sz="2000" dirty="0" err="1" smtClean="0"/>
              <a:t>огузов</a:t>
            </a:r>
            <a:r>
              <a:rPr lang="ru-RU" sz="2000" dirty="0" smtClean="0"/>
              <a:t>. Подчинив себе эти племена, половцы пересекли Днепр и дошли до устьев Дуная, таким образом став хозяевами Великой Степи от Дуная до Иртыша, которая с этого времени в восточных источниках стала называться </a:t>
            </a:r>
            <a:r>
              <a:rPr lang="ru-RU" sz="2000" dirty="0" err="1" smtClean="0"/>
              <a:t>Дешт-и-Кыпчак</a:t>
            </a:r>
            <a:r>
              <a:rPr lang="ru-RU" sz="2000" dirty="0" smtClean="0"/>
              <a:t> или, в русских источниках, Половецкая степь.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50" name="Picture 2" descr="D:\Презентации\Половцы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603595" cy="2084936"/>
          </a:xfrm>
          <a:prstGeom prst="rect">
            <a:avLst/>
          </a:prstGeom>
          <a:noFill/>
        </p:spPr>
      </p:pic>
      <p:pic>
        <p:nvPicPr>
          <p:cNvPr id="2051" name="Picture 3" descr="D:\Презентации\Половцы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857628"/>
            <a:ext cx="3576518" cy="2446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1736" y="428604"/>
            <a:ext cx="3854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Кто такие половцы?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Кипчаки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D:\Презентации\Половцы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372217" cy="47553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1093 года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XI веке заселили степи Восточной Европы до Дуная («Половецкая степь», «Половецкая земля», «Половецкое поле» — западная часть </a:t>
            </a:r>
            <a:r>
              <a:rPr lang="ru-RU" sz="1600" dirty="0" err="1" smtClean="0"/>
              <a:t>Дешт-и-Кыпчак</a:t>
            </a:r>
            <a:r>
              <a:rPr lang="ru-RU" sz="1600" dirty="0" smtClean="0"/>
              <a:t>). Находились в сложных отношениях с Русью. К 1055 относится их первое появление у русских границ. В 1061 году Всеволод Ярославич потерпел поражение от хана Искала, </a:t>
            </a:r>
            <a:r>
              <a:rPr lang="ru-RU" sz="1600" dirty="0" err="1" smtClean="0"/>
              <a:t>Переяславская</a:t>
            </a:r>
            <a:r>
              <a:rPr lang="ru-RU" sz="1600" dirty="0" smtClean="0"/>
              <a:t> земля подверглась разорению.</a:t>
            </a:r>
          </a:p>
          <a:p>
            <a:endParaRPr lang="ru-RU" sz="1600" dirty="0" smtClean="0"/>
          </a:p>
          <a:p>
            <a:r>
              <a:rPr lang="ru-RU" sz="1600" dirty="0" smtClean="0"/>
              <a:t>В 1068 произошло первое нашествие половцев на Русь. В сентябре половцы в битве на Альте разбили войско Ярославичей и разорили приграничные земли. В ноябре Святослав Ярославич, имея 3 тысячи ратников, разбил 12 тысяч половцев в битве на реке </a:t>
            </a:r>
            <a:r>
              <a:rPr lang="ru-RU" sz="1600" dirty="0" err="1" smtClean="0"/>
              <a:t>Снове</a:t>
            </a:r>
            <a:r>
              <a:rPr lang="ru-RU" sz="1600" dirty="0" smtClean="0"/>
              <a:t>. После этого военные походы половцев на русские земли (нередко в союзе с кем-то из князей) приобрели регулярный характер. Половцы, приведенные Олегом </a:t>
            </a:r>
            <a:r>
              <a:rPr lang="ru-RU" sz="1600" dirty="0" err="1" smtClean="0"/>
              <a:t>Святославичем</a:t>
            </a:r>
            <a:r>
              <a:rPr lang="ru-RU" sz="1600" dirty="0" smtClean="0"/>
              <a:t> и Борисом </a:t>
            </a:r>
            <a:r>
              <a:rPr lang="ru-RU" sz="1600" dirty="0" err="1" smtClean="0"/>
              <a:t>Вячеславичем</a:t>
            </a:r>
            <a:r>
              <a:rPr lang="ru-RU" sz="1600" dirty="0" smtClean="0"/>
              <a:t> в 1078 году, разгромили Всеволода Ярославича на реке </a:t>
            </a:r>
            <a:r>
              <a:rPr lang="ru-RU" sz="1600" dirty="0" err="1" smtClean="0"/>
              <a:t>Сожице</a:t>
            </a:r>
            <a:r>
              <a:rPr lang="ru-RU" sz="1600" dirty="0" smtClean="0"/>
              <a:t> (Оржице). В битве с половцами на </a:t>
            </a:r>
            <a:r>
              <a:rPr lang="ru-RU" sz="1600" dirty="0" err="1" smtClean="0"/>
              <a:t>Нежатинной</a:t>
            </a:r>
            <a:r>
              <a:rPr lang="ru-RU" sz="1600" dirty="0" smtClean="0"/>
              <a:t> Ниве в 1078 году погиб Изяслав Ярославич Киевский.</a:t>
            </a:r>
          </a:p>
          <a:p>
            <a:endParaRPr lang="ru-RU" sz="1600" dirty="0" smtClean="0"/>
          </a:p>
          <a:p>
            <a:r>
              <a:rPr lang="ru-RU" sz="1600" dirty="0" smtClean="0"/>
              <a:t>В 1091 половцы вместе с русским князем </a:t>
            </a:r>
            <a:r>
              <a:rPr lang="ru-RU" sz="1600" dirty="0" err="1" smtClean="0"/>
              <a:t>Василько</a:t>
            </a:r>
            <a:r>
              <a:rPr lang="ru-RU" sz="1600" dirty="0" smtClean="0"/>
              <a:t> </a:t>
            </a:r>
            <a:r>
              <a:rPr lang="ru-RU" sz="1600" dirty="0" err="1" smtClean="0"/>
              <a:t>Ростиславичем</a:t>
            </a:r>
            <a:r>
              <a:rPr lang="ru-RU" sz="1600" dirty="0" smtClean="0"/>
              <a:t> оказали помощь Византии в войне с печенегами, которые были разбиты в битве при </a:t>
            </a:r>
            <a:r>
              <a:rPr lang="ru-RU" sz="1600" dirty="0" err="1" smtClean="0"/>
              <a:t>Лебурне</a:t>
            </a:r>
            <a:r>
              <a:rPr lang="ru-RU" sz="1600" dirty="0" smtClean="0"/>
              <a:t>. Уже в 1092 году, во время болезни Всеволода Ярославича, половцы начали второе широкомасштабное наступление на Русь.</a:t>
            </a: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Презентации\Половцы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858180" cy="63772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1093—1125 годах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357298"/>
            <a:ext cx="57864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1093 году половцы одержали победу в битве на реке </a:t>
            </a:r>
            <a:r>
              <a:rPr lang="ru-RU" sz="1600" dirty="0" err="1" smtClean="0"/>
              <a:t>Стугне</a:t>
            </a:r>
            <a:r>
              <a:rPr lang="ru-RU" sz="1600" dirty="0" smtClean="0"/>
              <a:t> над соединёнными войсками Святополка </a:t>
            </a:r>
            <a:r>
              <a:rPr lang="ru-RU" sz="1600" dirty="0" err="1" smtClean="0"/>
              <a:t>Изяславича</a:t>
            </a:r>
            <a:r>
              <a:rPr lang="ru-RU" sz="1600" dirty="0" smtClean="0"/>
              <a:t> Киевского, Владимира Всеволодовича Мономаха и Ростислава Всеволодовича </a:t>
            </a:r>
            <a:r>
              <a:rPr lang="ru-RU" sz="1600" dirty="0" err="1" smtClean="0"/>
              <a:t>Переяславского</a:t>
            </a:r>
            <a:r>
              <a:rPr lang="ru-RU" sz="1600" dirty="0" smtClean="0"/>
              <a:t>, причём последний утонул в реке во время бегства. Повторное сражение под Киевом в том же 1093 году также окончилось поражением. В 1094 году половцы вместе с Олегом </a:t>
            </a:r>
            <a:r>
              <a:rPr lang="ru-RU" sz="1600" dirty="0" err="1" smtClean="0"/>
              <a:t>Святославичем</a:t>
            </a:r>
            <a:r>
              <a:rPr lang="ru-RU" sz="1600" dirty="0" smtClean="0"/>
              <a:t> осадили Владимира Мономаха в Чернигове, и он вынужден был оставить город. В 1096 году половцы потерпели первое сокрушительное поражение от русских, хан </a:t>
            </a:r>
            <a:r>
              <a:rPr lang="ru-RU" sz="1600" dirty="0" err="1" smtClean="0"/>
              <a:t>Тугоркан</a:t>
            </a:r>
            <a:r>
              <a:rPr lang="ru-RU" sz="1600" dirty="0" smtClean="0"/>
              <a:t> погиб.</a:t>
            </a:r>
          </a:p>
          <a:p>
            <a:endParaRPr lang="ru-RU" sz="1600" dirty="0" smtClean="0"/>
          </a:p>
          <a:p>
            <a:r>
              <a:rPr lang="ru-RU" sz="1600" dirty="0" smtClean="0"/>
              <a:t>В 1099 </a:t>
            </a:r>
            <a:r>
              <a:rPr lang="ru-RU" sz="1600" dirty="0" err="1" smtClean="0"/>
              <a:t>Давыд</a:t>
            </a:r>
            <a:r>
              <a:rPr lang="ru-RU" sz="1600" dirty="0" smtClean="0"/>
              <a:t> Игоревич на реке </a:t>
            </a:r>
            <a:r>
              <a:rPr lang="ru-RU" sz="1600" dirty="0" err="1" smtClean="0"/>
              <a:t>Вигор</a:t>
            </a:r>
            <a:r>
              <a:rPr lang="ru-RU" sz="1600" dirty="0" smtClean="0"/>
              <a:t>, недалеко от Перемышля, с помощью половецких ханов </a:t>
            </a:r>
            <a:r>
              <a:rPr lang="ru-RU" sz="1600" dirty="0" err="1" smtClean="0"/>
              <a:t>Боняка</a:t>
            </a:r>
            <a:r>
              <a:rPr lang="ru-RU" sz="1600" dirty="0" smtClean="0"/>
              <a:t> и </a:t>
            </a:r>
            <a:r>
              <a:rPr lang="ru-RU" sz="1600" dirty="0" err="1" smtClean="0"/>
              <a:t>Алтунопы</a:t>
            </a:r>
            <a:r>
              <a:rPr lang="ru-RU" sz="1600" dirty="0" smtClean="0"/>
              <a:t> нанес поражение венгерскому войску во главе с королевичем </a:t>
            </a:r>
            <a:r>
              <a:rPr lang="ru-RU" sz="1600" dirty="0" err="1" smtClean="0"/>
              <a:t>Коломаном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В начале XII века половцы были вытеснены Святополком </a:t>
            </a:r>
            <a:r>
              <a:rPr lang="ru-RU" sz="1600" dirty="0" err="1" smtClean="0"/>
              <a:t>Изяславичем</a:t>
            </a:r>
            <a:r>
              <a:rPr lang="ru-RU" sz="1600" dirty="0" smtClean="0"/>
              <a:t> и Владимиром Мономахом на Кавказ, за Волгу и Дон. На Кавказе половцы поступали на службу к грузинскому царю Давиду Строителю. Они помогли очистить Грузию от турок-сельджуков, составляя ядро грузинской армии.</a:t>
            </a:r>
            <a:endParaRPr lang="ru-RU" sz="1600" dirty="0"/>
          </a:p>
        </p:txBody>
      </p:sp>
      <p:pic>
        <p:nvPicPr>
          <p:cNvPr id="5122" name="Picture 2" descr="D:\Презентации\Половцы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2475846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1125 года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71612"/>
            <a:ext cx="8072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После смерти Владимира Мономаха (1125) половцы вновь стали активно участвовать в междоусобной борьбе русских князей. Затем, с 1190-х годов, наступил недолгий период в общем мирного сосуществования и частичной христианизации половецкой знати. В 1222—1223 году были разгромлены монгольским войском сначала на Дону, затем на Калке.</a:t>
            </a:r>
          </a:p>
        </p:txBody>
      </p:sp>
      <p:pic>
        <p:nvPicPr>
          <p:cNvPr id="6146" name="Picture 2" descr="D:\Презентации\Половцы\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357562"/>
            <a:ext cx="2214578" cy="29158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6439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1223 году по просьбе половцев русские князья выступили навстречу монголам и были разбиты в битве на реке Калке. После европейского похода Батыя 1236—1242 годов половцы прекратили существование как самостоятельная политическая единица, но составили основной массив тюркского населения Золотой Орды, внеся вклад в формирование таких этносов, как татары, киргизы, гагаузы, узбеки, казахи, крымские татары, сибирские татары, ногайцы, башкиры, карачаевцы, балкарцы, кумыки. Часть их выселилась в Закавказье, часть на Русь, часть на Балканский полуостров (во Фракию, Македонию) и в Малую Азию, часть в Венгрию; венгерский король Бела IV принял половцев, пришедших под предводительством хана </a:t>
            </a:r>
            <a:r>
              <a:rPr lang="ru-RU" sz="1600" dirty="0" err="1" smtClean="0"/>
              <a:t>Котяна</a:t>
            </a:r>
            <a:r>
              <a:rPr lang="ru-RU" sz="1600" dirty="0" smtClean="0"/>
              <a:t> (тестя Мстислава </a:t>
            </a:r>
            <a:r>
              <a:rPr lang="ru-RU" sz="1600" dirty="0" err="1" smtClean="0"/>
              <a:t>Мстиславича</a:t>
            </a:r>
            <a:r>
              <a:rPr lang="ru-RU" sz="1600" dirty="0" smtClean="0"/>
              <a:t> Галицкого); наследник венгерского престола Иштван женился на дочери </a:t>
            </a:r>
            <a:r>
              <a:rPr lang="ru-RU" sz="1600" dirty="0" err="1" smtClean="0"/>
              <a:t>Котяна</a:t>
            </a:r>
            <a:r>
              <a:rPr lang="ru-RU" sz="1600" dirty="0" smtClean="0"/>
              <a:t>. Половцы заняли в Венгрии видное положение, в частности, они охраняли границы королевства. Наконец, часть половцев перебралась в Египет, поступив на службу в египетское войско; некоторые египетские султаны были половецкого происхождения. Кыпчаков издавна и очень часто использовали как наёмные военные части. Происходило это оттого, что половцы были отличными наездниками, превосходными стрелками, храбрыми и дисциплинированными воинами. Примером использования их в качестве личных гвардейцев могут быть мамлюки. Эта практика сложилась с древних времён, когда </a:t>
            </a:r>
            <a:r>
              <a:rPr lang="ru-RU" sz="1600" dirty="0" err="1" smtClean="0"/>
              <a:t>Ахемениды</a:t>
            </a:r>
            <a:r>
              <a:rPr lang="ru-RU" sz="1600" dirty="0" smtClean="0"/>
              <a:t>, </a:t>
            </a:r>
            <a:r>
              <a:rPr lang="ru-RU" sz="1600" dirty="0" err="1" smtClean="0"/>
              <a:t>Аршакиды</a:t>
            </a:r>
            <a:r>
              <a:rPr lang="ru-RU" sz="1600" dirty="0" smtClean="0"/>
              <a:t>, Сасаниды набирали своих тяжёлых кавалеристов из сарматов, скифов, </a:t>
            </a:r>
            <a:r>
              <a:rPr lang="ru-RU" sz="1600" dirty="0" err="1" smtClean="0"/>
              <a:t>согдийцев</a:t>
            </a:r>
            <a:r>
              <a:rPr lang="ru-RU" sz="1600" dirty="0" smtClean="0"/>
              <a:t> и других кочевых племён.</a:t>
            </a:r>
            <a:endParaRPr lang="ru-RU" sz="16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777</Words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на тему: «Половцы»</vt:lpstr>
      <vt:lpstr>Половецкая степь. Евразийские территории кыпчаков, конец XI начало XII вв.</vt:lpstr>
      <vt:lpstr>По́ловцы, половчане (в европейских и византийских источниках — куманы) — тюркоязычный кочевой народ, западная группа кыпчаков. В начале XI века из Заволжья продвинулись в причерноморские степи, вытеснив оттуда печенегов — огузов. Подчинив себе эти племена, половцы пересекли Днепр и дошли до устьев Дуная, таким образом став хозяевами Великой Степи от Дуная до Иртыша, которая с этого времени в восточных источниках стала называться Дешт-и-Кыпчак или, в русских источниках, Половецкая степь.  </vt:lpstr>
      <vt:lpstr>Кипчаки</vt:lpstr>
      <vt:lpstr>До 1093 года</vt:lpstr>
      <vt:lpstr>Слайд 6</vt:lpstr>
      <vt:lpstr>В 1093—1125 годах</vt:lpstr>
      <vt:lpstr>После 1125 года</vt:lpstr>
      <vt:lpstr>Слайд 9</vt:lpstr>
      <vt:lpstr>Карта Азии в XII веке, показывает половецкие земли и их соседей</vt:lpstr>
      <vt:lpstr>Войны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«Половцы»</dc:title>
  <dc:creator>Николай</dc:creator>
  <cp:lastModifiedBy>Николай</cp:lastModifiedBy>
  <cp:revision>7</cp:revision>
  <dcterms:created xsi:type="dcterms:W3CDTF">2012-10-11T09:13:44Z</dcterms:created>
  <dcterms:modified xsi:type="dcterms:W3CDTF">2012-10-11T09:38:15Z</dcterms:modified>
</cp:coreProperties>
</file>