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59" r:id="rId6"/>
    <p:sldId id="264" r:id="rId7"/>
    <p:sldId id="273" r:id="rId8"/>
    <p:sldId id="262" r:id="rId9"/>
    <p:sldId id="269" r:id="rId10"/>
    <p:sldId id="268" r:id="rId11"/>
    <p:sldId id="267" r:id="rId12"/>
    <p:sldId id="261" r:id="rId13"/>
    <p:sldId id="266" r:id="rId14"/>
    <p:sldId id="272" r:id="rId15"/>
    <p:sldId id="271" r:id="rId16"/>
    <p:sldId id="270" r:id="rId17"/>
  </p:sldIdLst>
  <p:sldSz cx="11198225" cy="8424863"/>
  <p:notesSz cx="6858000" cy="9144000"/>
  <p:defaultTextStyle>
    <a:defPPr>
      <a:defRPr lang="ru-RU"/>
    </a:defPPr>
    <a:lvl1pPr marL="0" algn="l" defTabSz="11212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0619" algn="l" defTabSz="11212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1237" algn="l" defTabSz="11212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1856" algn="l" defTabSz="11212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2475" algn="l" defTabSz="11212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3093" algn="l" defTabSz="11212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3712" algn="l" defTabSz="11212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24330" algn="l" defTabSz="11212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84949" algn="l" defTabSz="11212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180"/>
      </p:cViewPr>
      <p:guideLst>
        <p:guide orient="horz" pos="2654"/>
        <p:guide pos="35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690C-33C1-419F-99F7-F325C4DD0494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5800"/>
            <a:ext cx="4559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EA01-017A-4105-93A8-7F33131A7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21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0619" algn="l" defTabSz="1121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1237" algn="l" defTabSz="1121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1856" algn="l" defTabSz="1121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2475" algn="l" defTabSz="1121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3093" algn="l" defTabSz="1121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63712" algn="l" defTabSz="1121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24330" algn="l" defTabSz="1121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84949" algn="l" defTabSz="112123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9350" y="685800"/>
            <a:ext cx="4559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2DA5-34D2-4346-B876-37739D6C3F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EA01-017A-4105-93A8-7F33131A78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867" y="2617169"/>
            <a:ext cx="9518491" cy="180588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9734" y="4774089"/>
            <a:ext cx="7838758" cy="21530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0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1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18713" y="337386"/>
            <a:ext cx="2519601" cy="71884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9911" y="337386"/>
            <a:ext cx="7372165" cy="71884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583" y="5413755"/>
            <a:ext cx="9518491" cy="167327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4583" y="3570817"/>
            <a:ext cx="9518491" cy="184293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06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1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18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24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30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37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4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4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9911" y="1965802"/>
            <a:ext cx="4945883" cy="556002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92431" y="1965802"/>
            <a:ext cx="4945883" cy="556002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9911" y="1885844"/>
            <a:ext cx="4947827" cy="78593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619" indent="0">
              <a:buNone/>
              <a:defRPr sz="2500" b="1"/>
            </a:lvl2pPr>
            <a:lvl3pPr marL="1121237" indent="0">
              <a:buNone/>
              <a:defRPr sz="2200" b="1"/>
            </a:lvl3pPr>
            <a:lvl4pPr marL="1681856" indent="0">
              <a:buNone/>
              <a:defRPr sz="2000" b="1"/>
            </a:lvl4pPr>
            <a:lvl5pPr marL="2242475" indent="0">
              <a:buNone/>
              <a:defRPr sz="2000" b="1"/>
            </a:lvl5pPr>
            <a:lvl6pPr marL="2803093" indent="0">
              <a:buNone/>
              <a:defRPr sz="2000" b="1"/>
            </a:lvl6pPr>
            <a:lvl7pPr marL="3363712" indent="0">
              <a:buNone/>
              <a:defRPr sz="2000" b="1"/>
            </a:lvl7pPr>
            <a:lvl8pPr marL="3924330" indent="0">
              <a:buNone/>
              <a:defRPr sz="2000" b="1"/>
            </a:lvl8pPr>
            <a:lvl9pPr marL="4484949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9911" y="2671774"/>
            <a:ext cx="4947827" cy="485404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88543" y="1885844"/>
            <a:ext cx="4949771" cy="78593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619" indent="0">
              <a:buNone/>
              <a:defRPr sz="2500" b="1"/>
            </a:lvl2pPr>
            <a:lvl3pPr marL="1121237" indent="0">
              <a:buNone/>
              <a:defRPr sz="2200" b="1"/>
            </a:lvl3pPr>
            <a:lvl4pPr marL="1681856" indent="0">
              <a:buNone/>
              <a:defRPr sz="2000" b="1"/>
            </a:lvl4pPr>
            <a:lvl5pPr marL="2242475" indent="0">
              <a:buNone/>
              <a:defRPr sz="2000" b="1"/>
            </a:lvl5pPr>
            <a:lvl6pPr marL="2803093" indent="0">
              <a:buNone/>
              <a:defRPr sz="2000" b="1"/>
            </a:lvl6pPr>
            <a:lvl7pPr marL="3363712" indent="0">
              <a:buNone/>
              <a:defRPr sz="2000" b="1"/>
            </a:lvl7pPr>
            <a:lvl8pPr marL="3924330" indent="0">
              <a:buNone/>
              <a:defRPr sz="2000" b="1"/>
            </a:lvl8pPr>
            <a:lvl9pPr marL="4484949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88543" y="2671774"/>
            <a:ext cx="4949771" cy="485404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912" y="335434"/>
            <a:ext cx="3684139" cy="142754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8195" y="335435"/>
            <a:ext cx="6260119" cy="719038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912" y="1762981"/>
            <a:ext cx="3684139" cy="5762841"/>
          </a:xfrm>
        </p:spPr>
        <p:txBody>
          <a:bodyPr/>
          <a:lstStyle>
            <a:lvl1pPr marL="0" indent="0">
              <a:buNone/>
              <a:defRPr sz="1700"/>
            </a:lvl1pPr>
            <a:lvl2pPr marL="560619" indent="0">
              <a:buNone/>
              <a:defRPr sz="1500"/>
            </a:lvl2pPr>
            <a:lvl3pPr marL="1121237" indent="0">
              <a:buNone/>
              <a:defRPr sz="1200"/>
            </a:lvl3pPr>
            <a:lvl4pPr marL="1681856" indent="0">
              <a:buNone/>
              <a:defRPr sz="1100"/>
            </a:lvl4pPr>
            <a:lvl5pPr marL="2242475" indent="0">
              <a:buNone/>
              <a:defRPr sz="1100"/>
            </a:lvl5pPr>
            <a:lvl6pPr marL="2803093" indent="0">
              <a:buNone/>
              <a:defRPr sz="1100"/>
            </a:lvl6pPr>
            <a:lvl7pPr marL="3363712" indent="0">
              <a:buNone/>
              <a:defRPr sz="1100"/>
            </a:lvl7pPr>
            <a:lvl8pPr marL="3924330" indent="0">
              <a:buNone/>
              <a:defRPr sz="1100"/>
            </a:lvl8pPr>
            <a:lvl9pPr marL="44849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930" y="5897404"/>
            <a:ext cx="6718935" cy="69622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94930" y="752777"/>
            <a:ext cx="6718935" cy="5054918"/>
          </a:xfrm>
        </p:spPr>
        <p:txBody>
          <a:bodyPr/>
          <a:lstStyle>
            <a:lvl1pPr marL="0" indent="0">
              <a:buNone/>
              <a:defRPr sz="3900"/>
            </a:lvl1pPr>
            <a:lvl2pPr marL="560619" indent="0">
              <a:buNone/>
              <a:defRPr sz="3400"/>
            </a:lvl2pPr>
            <a:lvl3pPr marL="1121237" indent="0">
              <a:buNone/>
              <a:defRPr sz="2900"/>
            </a:lvl3pPr>
            <a:lvl4pPr marL="1681856" indent="0">
              <a:buNone/>
              <a:defRPr sz="2500"/>
            </a:lvl4pPr>
            <a:lvl5pPr marL="2242475" indent="0">
              <a:buNone/>
              <a:defRPr sz="2500"/>
            </a:lvl5pPr>
            <a:lvl6pPr marL="2803093" indent="0">
              <a:buNone/>
              <a:defRPr sz="2500"/>
            </a:lvl6pPr>
            <a:lvl7pPr marL="3363712" indent="0">
              <a:buNone/>
              <a:defRPr sz="2500"/>
            </a:lvl7pPr>
            <a:lvl8pPr marL="3924330" indent="0">
              <a:buNone/>
              <a:defRPr sz="2500"/>
            </a:lvl8pPr>
            <a:lvl9pPr marL="4484949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930" y="6593626"/>
            <a:ext cx="6718935" cy="988751"/>
          </a:xfrm>
        </p:spPr>
        <p:txBody>
          <a:bodyPr/>
          <a:lstStyle>
            <a:lvl1pPr marL="0" indent="0">
              <a:buNone/>
              <a:defRPr sz="1700"/>
            </a:lvl1pPr>
            <a:lvl2pPr marL="560619" indent="0">
              <a:buNone/>
              <a:defRPr sz="1500"/>
            </a:lvl2pPr>
            <a:lvl3pPr marL="1121237" indent="0">
              <a:buNone/>
              <a:defRPr sz="1200"/>
            </a:lvl3pPr>
            <a:lvl4pPr marL="1681856" indent="0">
              <a:buNone/>
              <a:defRPr sz="1100"/>
            </a:lvl4pPr>
            <a:lvl5pPr marL="2242475" indent="0">
              <a:buNone/>
              <a:defRPr sz="1100"/>
            </a:lvl5pPr>
            <a:lvl6pPr marL="2803093" indent="0">
              <a:buNone/>
              <a:defRPr sz="1100"/>
            </a:lvl6pPr>
            <a:lvl7pPr marL="3363712" indent="0">
              <a:buNone/>
              <a:defRPr sz="1100"/>
            </a:lvl7pPr>
            <a:lvl8pPr marL="3924330" indent="0">
              <a:buNone/>
              <a:defRPr sz="1100"/>
            </a:lvl8pPr>
            <a:lvl9pPr marL="448494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911" y="337385"/>
            <a:ext cx="10078403" cy="1404144"/>
          </a:xfrm>
          <a:prstGeom prst="rect">
            <a:avLst/>
          </a:prstGeom>
        </p:spPr>
        <p:txBody>
          <a:bodyPr vert="horz" lIns="112124" tIns="56062" rIns="112124" bIns="5606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9911" y="1965802"/>
            <a:ext cx="10078403" cy="5560020"/>
          </a:xfrm>
          <a:prstGeom prst="rect">
            <a:avLst/>
          </a:prstGeom>
        </p:spPr>
        <p:txBody>
          <a:bodyPr vert="horz" lIns="112124" tIns="56062" rIns="112124" bIns="560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59911" y="7808600"/>
            <a:ext cx="2612919" cy="448546"/>
          </a:xfrm>
          <a:prstGeom prst="rect">
            <a:avLst/>
          </a:prstGeom>
        </p:spPr>
        <p:txBody>
          <a:bodyPr vert="horz" lIns="112124" tIns="56062" rIns="112124" bIns="5606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7310-AEF7-4CE8-921D-F65C13702537}" type="datetimeFigureOut">
              <a:rPr lang="ru-RU" smtClean="0"/>
              <a:pPr/>
              <a:t>07.07.2009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26060" y="7808600"/>
            <a:ext cx="3546105" cy="448546"/>
          </a:xfrm>
          <a:prstGeom prst="rect">
            <a:avLst/>
          </a:prstGeom>
        </p:spPr>
        <p:txBody>
          <a:bodyPr vert="horz" lIns="112124" tIns="56062" rIns="112124" bIns="5606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5395" y="7808600"/>
            <a:ext cx="2612919" cy="448546"/>
          </a:xfrm>
          <a:prstGeom prst="rect">
            <a:avLst/>
          </a:prstGeom>
        </p:spPr>
        <p:txBody>
          <a:bodyPr vert="horz" lIns="112124" tIns="56062" rIns="112124" bIns="5606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CD81-3CDF-4DC1-9115-DAE126E3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123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464" indent="-420464" algn="l" defTabSz="1121237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1005" indent="-350387" algn="l" defTabSz="112123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1547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2165" indent="-280309" algn="l" defTabSz="112123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2784" indent="-280309" algn="l" defTabSz="112123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3403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4021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4640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5258" indent="-280309" algn="l" defTabSz="112123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0619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237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856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475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3093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3712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4330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4949" algn="l" defTabSz="11212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4138" y="335434"/>
            <a:ext cx="3859913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Содержимое 8" descr="5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4732" y="1712101"/>
            <a:ext cx="5513150" cy="507209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84138" y="997721"/>
            <a:ext cx="3859913" cy="7215238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 smtClean="0"/>
              <a:t>  В IX —XI веках в городах и селениях Западной Европы было неспокойно. Жители дрожали от страха и с наступлением темноты поплотнее закрывали двери домов и ставни на окнах. Повсюду с суеверным ужасом произносили слово «норманны» — «северные люди». В церквях молились: «От неистовства норманнов избави нас, Господи!» К берегам Англии, Франции и Германии подходили парусные корабли с резными изображениями драконьих голов.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927207"/>
            <a:ext cx="1119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Чупров Л.А. МОУ СШ №3 с. К-Рыболов  Ханкайского района Приморского края высшая категория.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p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4216" y="569093"/>
            <a:ext cx="5626003" cy="73581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0" y="1069159"/>
            <a:ext cx="3931351" cy="7000924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Слово «платить» во всех славянских языках образовано от слова «полотно», «платок». Славянские купцы успешно торговали и на заморских рынках. А князья со своими боевыми дружинами охраняли торговые пути, которые вели к этим рынкам. Они объезжали подвластные им земли и собирали дань — это называлось полюдьем. Процветали торговые пути, и богатели славянские города: большая часть их стояла на этих путях. Самыми крупными стали Киев и Новгород.</a:t>
            </a:r>
            <a:endParaRPr lang="ru-RU" sz="20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35434"/>
            <a:ext cx="3931351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84732" y="497655"/>
            <a:ext cx="5857916" cy="7572428"/>
          </a:xfrm>
          <a:prstGeom prst="rect">
            <a:avLst/>
          </a:prstGeom>
          <a:blipFill>
            <a:blip r:embed="rId4"/>
            <a:stretch>
              <a:fillRect t="-6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41856" y="426217"/>
            <a:ext cx="6143668" cy="7715304"/>
          </a:xfrm>
          <a:prstGeom prst="rect">
            <a:avLst/>
          </a:prstGeom>
          <a:blipFill>
            <a:blip r:embed="rId5"/>
            <a:stretch>
              <a:fillRect t="-6000"/>
            </a:stretch>
          </a:blipFill>
          <a:ln w="889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229297" y="5678870"/>
            <a:ext cx="1305230" cy="1403248"/>
          </a:xfrm>
          <a:custGeom>
            <a:avLst/>
            <a:gdLst>
              <a:gd name="connsiteX0" fmla="*/ 1032115 w 1305230"/>
              <a:gd name="connsiteY0" fmla="*/ 1403248 h 1403248"/>
              <a:gd name="connsiteX1" fmla="*/ 924538 w 1305230"/>
              <a:gd name="connsiteY1" fmla="*/ 1331530 h 1403248"/>
              <a:gd name="connsiteX2" fmla="*/ 870750 w 1305230"/>
              <a:gd name="connsiteY2" fmla="*/ 1295671 h 1403248"/>
              <a:gd name="connsiteX3" fmla="*/ 799032 w 1305230"/>
              <a:gd name="connsiteY3" fmla="*/ 1259812 h 1403248"/>
              <a:gd name="connsiteX4" fmla="*/ 745244 w 1305230"/>
              <a:gd name="connsiteY4" fmla="*/ 1223954 h 1403248"/>
              <a:gd name="connsiteX5" fmla="*/ 565950 w 1305230"/>
              <a:gd name="connsiteY5" fmla="*/ 1188095 h 1403248"/>
              <a:gd name="connsiteX6" fmla="*/ 512162 w 1305230"/>
              <a:gd name="connsiteY6" fmla="*/ 1170165 h 1403248"/>
              <a:gd name="connsiteX7" fmla="*/ 350797 w 1305230"/>
              <a:gd name="connsiteY7" fmla="*/ 1044659 h 1403248"/>
              <a:gd name="connsiteX8" fmla="*/ 207362 w 1305230"/>
              <a:gd name="connsiteY8" fmla="*/ 1008801 h 1403248"/>
              <a:gd name="connsiteX9" fmla="*/ 99785 w 1305230"/>
              <a:gd name="connsiteY9" fmla="*/ 919154 h 1403248"/>
              <a:gd name="connsiteX10" fmla="*/ 81856 w 1305230"/>
              <a:gd name="connsiteY10" fmla="*/ 865365 h 1403248"/>
              <a:gd name="connsiteX11" fmla="*/ 45997 w 1305230"/>
              <a:gd name="connsiteY11" fmla="*/ 811577 h 1403248"/>
              <a:gd name="connsiteX12" fmla="*/ 117715 w 1305230"/>
              <a:gd name="connsiteY12" fmla="*/ 542636 h 1403248"/>
              <a:gd name="connsiteX13" fmla="*/ 189432 w 1305230"/>
              <a:gd name="connsiteY13" fmla="*/ 506777 h 1403248"/>
              <a:gd name="connsiteX14" fmla="*/ 637668 w 1305230"/>
              <a:gd name="connsiteY14" fmla="*/ 524706 h 1403248"/>
              <a:gd name="connsiteX15" fmla="*/ 691456 w 1305230"/>
              <a:gd name="connsiteY15" fmla="*/ 542636 h 1403248"/>
              <a:gd name="connsiteX16" fmla="*/ 1103832 w 1305230"/>
              <a:gd name="connsiteY16" fmla="*/ 524706 h 1403248"/>
              <a:gd name="connsiteX17" fmla="*/ 1265197 w 1305230"/>
              <a:gd name="connsiteY17" fmla="*/ 399201 h 1403248"/>
              <a:gd name="connsiteX18" fmla="*/ 1301056 w 1305230"/>
              <a:gd name="connsiteY18" fmla="*/ 291624 h 1403248"/>
              <a:gd name="connsiteX19" fmla="*/ 1283127 w 1305230"/>
              <a:gd name="connsiteY19" fmla="*/ 130259 h 1403248"/>
              <a:gd name="connsiteX20" fmla="*/ 1265197 w 1305230"/>
              <a:gd name="connsiteY20" fmla="*/ 40612 h 14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5230" h="1403248">
                <a:moveTo>
                  <a:pt x="1032115" y="1403248"/>
                </a:moveTo>
                <a:lnTo>
                  <a:pt x="924538" y="1331530"/>
                </a:lnTo>
                <a:cubicBezTo>
                  <a:pt x="906609" y="1319577"/>
                  <a:pt x="890024" y="1305308"/>
                  <a:pt x="870750" y="1295671"/>
                </a:cubicBezTo>
                <a:cubicBezTo>
                  <a:pt x="846844" y="1283718"/>
                  <a:pt x="822238" y="1273073"/>
                  <a:pt x="799032" y="1259812"/>
                </a:cubicBezTo>
                <a:cubicBezTo>
                  <a:pt x="780323" y="1249121"/>
                  <a:pt x="764517" y="1233591"/>
                  <a:pt x="745244" y="1223954"/>
                </a:cubicBezTo>
                <a:cubicBezTo>
                  <a:pt x="695171" y="1198918"/>
                  <a:pt x="612211" y="1194703"/>
                  <a:pt x="565950" y="1188095"/>
                </a:cubicBezTo>
                <a:cubicBezTo>
                  <a:pt x="548021" y="1182118"/>
                  <a:pt x="527887" y="1180648"/>
                  <a:pt x="512162" y="1170165"/>
                </a:cubicBezTo>
                <a:cubicBezTo>
                  <a:pt x="436197" y="1119521"/>
                  <a:pt x="465369" y="1073301"/>
                  <a:pt x="350797" y="1044659"/>
                </a:cubicBezTo>
                <a:lnTo>
                  <a:pt x="207362" y="1008801"/>
                </a:lnTo>
                <a:cubicBezTo>
                  <a:pt x="167674" y="982342"/>
                  <a:pt x="127394" y="960567"/>
                  <a:pt x="99785" y="919154"/>
                </a:cubicBezTo>
                <a:cubicBezTo>
                  <a:pt x="89301" y="903429"/>
                  <a:pt x="90308" y="882269"/>
                  <a:pt x="81856" y="865365"/>
                </a:cubicBezTo>
                <a:cubicBezTo>
                  <a:pt x="72219" y="846091"/>
                  <a:pt x="57950" y="829506"/>
                  <a:pt x="45997" y="811577"/>
                </a:cubicBezTo>
                <a:cubicBezTo>
                  <a:pt x="62293" y="599742"/>
                  <a:pt x="0" y="609903"/>
                  <a:pt x="117715" y="542636"/>
                </a:cubicBezTo>
                <a:cubicBezTo>
                  <a:pt x="140921" y="529375"/>
                  <a:pt x="165526" y="518730"/>
                  <a:pt x="189432" y="506777"/>
                </a:cubicBezTo>
                <a:cubicBezTo>
                  <a:pt x="338844" y="512753"/>
                  <a:pt x="488517" y="514052"/>
                  <a:pt x="637668" y="524706"/>
                </a:cubicBezTo>
                <a:cubicBezTo>
                  <a:pt x="656519" y="526053"/>
                  <a:pt x="672557" y="542636"/>
                  <a:pt x="691456" y="542636"/>
                </a:cubicBezTo>
                <a:cubicBezTo>
                  <a:pt x="829045" y="542636"/>
                  <a:pt x="966373" y="530683"/>
                  <a:pt x="1103832" y="524706"/>
                </a:cubicBezTo>
                <a:cubicBezTo>
                  <a:pt x="1232506" y="438924"/>
                  <a:pt x="1180935" y="483463"/>
                  <a:pt x="1265197" y="399201"/>
                </a:cubicBezTo>
                <a:cubicBezTo>
                  <a:pt x="1277150" y="363342"/>
                  <a:pt x="1305230" y="329192"/>
                  <a:pt x="1301056" y="291624"/>
                </a:cubicBezTo>
                <a:cubicBezTo>
                  <a:pt x="1295080" y="237836"/>
                  <a:pt x="1292024" y="183642"/>
                  <a:pt x="1283127" y="130259"/>
                </a:cubicBezTo>
                <a:cubicBezTo>
                  <a:pt x="1261417" y="0"/>
                  <a:pt x="1265197" y="136563"/>
                  <a:pt x="1265197" y="40612"/>
                </a:cubicBezTo>
              </a:path>
            </a:pathLst>
          </a:custGeom>
          <a:ln w="76200">
            <a:solidFill>
              <a:srgbClr val="FFFF00"/>
            </a:solidFill>
            <a:headEnd type="none" w="lg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6777839" y="4962530"/>
            <a:ext cx="1071570" cy="285752"/>
          </a:xfrm>
          <a:prstGeom prst="curvedConnector3">
            <a:avLst>
              <a:gd name="adj1" fmla="val 50000"/>
            </a:avLst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7027872" y="2855109"/>
            <a:ext cx="1357322" cy="1714512"/>
          </a:xfrm>
          <a:custGeom>
            <a:avLst/>
            <a:gdLst>
              <a:gd name="connsiteX0" fmla="*/ 0 w 1039906"/>
              <a:gd name="connsiteY0" fmla="*/ 1541929 h 1541929"/>
              <a:gd name="connsiteX1" fmla="*/ 17929 w 1039906"/>
              <a:gd name="connsiteY1" fmla="*/ 1470211 h 1541929"/>
              <a:gd name="connsiteX2" fmla="*/ 89647 w 1039906"/>
              <a:gd name="connsiteY2" fmla="*/ 1344705 h 1541929"/>
              <a:gd name="connsiteX3" fmla="*/ 161364 w 1039906"/>
              <a:gd name="connsiteY3" fmla="*/ 1219200 h 1541929"/>
              <a:gd name="connsiteX4" fmla="*/ 107576 w 1039906"/>
              <a:gd name="connsiteY4" fmla="*/ 1183341 h 1541929"/>
              <a:gd name="connsiteX5" fmla="*/ 71717 w 1039906"/>
              <a:gd name="connsiteY5" fmla="*/ 1129552 h 1541929"/>
              <a:gd name="connsiteX6" fmla="*/ 89647 w 1039906"/>
              <a:gd name="connsiteY6" fmla="*/ 430305 h 1541929"/>
              <a:gd name="connsiteX7" fmla="*/ 161364 w 1039906"/>
              <a:gd name="connsiteY7" fmla="*/ 358588 h 1541929"/>
              <a:gd name="connsiteX8" fmla="*/ 251011 w 1039906"/>
              <a:gd name="connsiteY8" fmla="*/ 286870 h 1541929"/>
              <a:gd name="connsiteX9" fmla="*/ 304800 w 1039906"/>
              <a:gd name="connsiteY9" fmla="*/ 233082 h 1541929"/>
              <a:gd name="connsiteX10" fmla="*/ 358588 w 1039906"/>
              <a:gd name="connsiteY10" fmla="*/ 197223 h 1541929"/>
              <a:gd name="connsiteX11" fmla="*/ 430306 w 1039906"/>
              <a:gd name="connsiteY11" fmla="*/ 143435 h 1541929"/>
              <a:gd name="connsiteX12" fmla="*/ 484094 w 1039906"/>
              <a:gd name="connsiteY12" fmla="*/ 107576 h 1541929"/>
              <a:gd name="connsiteX13" fmla="*/ 717176 w 1039906"/>
              <a:gd name="connsiteY13" fmla="*/ 89647 h 1541929"/>
              <a:gd name="connsiteX14" fmla="*/ 788894 w 1039906"/>
              <a:gd name="connsiteY14" fmla="*/ 71717 h 1541929"/>
              <a:gd name="connsiteX15" fmla="*/ 896470 w 1039906"/>
              <a:gd name="connsiteY15" fmla="*/ 35858 h 1541929"/>
              <a:gd name="connsiteX16" fmla="*/ 1039906 w 1039906"/>
              <a:gd name="connsiteY16" fmla="*/ 0 h 154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9906" h="1541929">
                <a:moveTo>
                  <a:pt x="0" y="1541929"/>
                </a:moveTo>
                <a:cubicBezTo>
                  <a:pt x="5976" y="1518023"/>
                  <a:pt x="9277" y="1493284"/>
                  <a:pt x="17929" y="1470211"/>
                </a:cubicBezTo>
                <a:cubicBezTo>
                  <a:pt x="47479" y="1391410"/>
                  <a:pt x="51819" y="1410905"/>
                  <a:pt x="89647" y="1344705"/>
                </a:cubicBezTo>
                <a:cubicBezTo>
                  <a:pt x="180641" y="1185466"/>
                  <a:pt x="73999" y="1350250"/>
                  <a:pt x="161364" y="1219200"/>
                </a:cubicBezTo>
                <a:cubicBezTo>
                  <a:pt x="143435" y="1207247"/>
                  <a:pt x="122813" y="1198578"/>
                  <a:pt x="107576" y="1183341"/>
                </a:cubicBezTo>
                <a:cubicBezTo>
                  <a:pt x="92339" y="1168104"/>
                  <a:pt x="72230" y="1151095"/>
                  <a:pt x="71717" y="1129552"/>
                </a:cubicBezTo>
                <a:cubicBezTo>
                  <a:pt x="66167" y="896459"/>
                  <a:pt x="78557" y="663200"/>
                  <a:pt x="89647" y="430305"/>
                </a:cubicBezTo>
                <a:cubicBezTo>
                  <a:pt x="92732" y="365528"/>
                  <a:pt x="110467" y="375553"/>
                  <a:pt x="161364" y="358588"/>
                </a:cubicBezTo>
                <a:cubicBezTo>
                  <a:pt x="241560" y="238295"/>
                  <a:pt x="147089" y="356151"/>
                  <a:pt x="251011" y="286870"/>
                </a:cubicBezTo>
                <a:cubicBezTo>
                  <a:pt x="272109" y="272805"/>
                  <a:pt x="285321" y="249315"/>
                  <a:pt x="304800" y="233082"/>
                </a:cubicBezTo>
                <a:cubicBezTo>
                  <a:pt x="321354" y="219287"/>
                  <a:pt x="341053" y="209748"/>
                  <a:pt x="358588" y="197223"/>
                </a:cubicBezTo>
                <a:cubicBezTo>
                  <a:pt x="382904" y="179854"/>
                  <a:pt x="405990" y="160804"/>
                  <a:pt x="430306" y="143435"/>
                </a:cubicBezTo>
                <a:cubicBezTo>
                  <a:pt x="447841" y="130910"/>
                  <a:pt x="462915" y="111547"/>
                  <a:pt x="484094" y="107576"/>
                </a:cubicBezTo>
                <a:cubicBezTo>
                  <a:pt x="560683" y="93216"/>
                  <a:pt x="639482" y="95623"/>
                  <a:pt x="717176" y="89647"/>
                </a:cubicBezTo>
                <a:cubicBezTo>
                  <a:pt x="741082" y="83670"/>
                  <a:pt x="765291" y="78798"/>
                  <a:pt x="788894" y="71717"/>
                </a:cubicBezTo>
                <a:cubicBezTo>
                  <a:pt x="825098" y="60856"/>
                  <a:pt x="859051" y="41203"/>
                  <a:pt x="896470" y="35858"/>
                </a:cubicBezTo>
                <a:cubicBezTo>
                  <a:pt x="1030343" y="16734"/>
                  <a:pt x="992093" y="47811"/>
                  <a:pt x="1039906" y="0"/>
                </a:cubicBezTo>
              </a:path>
            </a:pathLst>
          </a:custGeom>
          <a:ln w="88900">
            <a:solidFill>
              <a:srgbClr val="FFFF00"/>
            </a:solidFill>
            <a:headEnd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8329248" y="2896636"/>
            <a:ext cx="1280917" cy="1420488"/>
          </a:xfrm>
          <a:custGeom>
            <a:avLst/>
            <a:gdLst>
              <a:gd name="connsiteX0" fmla="*/ 79646 w 1280917"/>
              <a:gd name="connsiteY0" fmla="*/ 61717 h 1420488"/>
              <a:gd name="connsiteX1" fmla="*/ 241011 w 1280917"/>
              <a:gd name="connsiteY1" fmla="*/ 241011 h 1420488"/>
              <a:gd name="connsiteX2" fmla="*/ 348587 w 1280917"/>
              <a:gd name="connsiteY2" fmla="*/ 330658 h 1420488"/>
              <a:gd name="connsiteX3" fmla="*/ 438234 w 1280917"/>
              <a:gd name="connsiteY3" fmla="*/ 420305 h 1420488"/>
              <a:gd name="connsiteX4" fmla="*/ 492023 w 1280917"/>
              <a:gd name="connsiteY4" fmla="*/ 492023 h 1420488"/>
              <a:gd name="connsiteX5" fmla="*/ 563740 w 1280917"/>
              <a:gd name="connsiteY5" fmla="*/ 617529 h 1420488"/>
              <a:gd name="connsiteX6" fmla="*/ 581670 w 1280917"/>
              <a:gd name="connsiteY6" fmla="*/ 671317 h 1420488"/>
              <a:gd name="connsiteX7" fmla="*/ 671317 w 1280917"/>
              <a:gd name="connsiteY7" fmla="*/ 778893 h 1420488"/>
              <a:gd name="connsiteX8" fmla="*/ 778893 w 1280917"/>
              <a:gd name="connsiteY8" fmla="*/ 958188 h 1420488"/>
              <a:gd name="connsiteX9" fmla="*/ 886470 w 1280917"/>
              <a:gd name="connsiteY9" fmla="*/ 1137482 h 1420488"/>
              <a:gd name="connsiteX10" fmla="*/ 940258 w 1280917"/>
              <a:gd name="connsiteY10" fmla="*/ 1262988 h 1420488"/>
              <a:gd name="connsiteX11" fmla="*/ 958187 w 1280917"/>
              <a:gd name="connsiteY11" fmla="*/ 1316776 h 1420488"/>
              <a:gd name="connsiteX12" fmla="*/ 1011976 w 1280917"/>
              <a:gd name="connsiteY12" fmla="*/ 1352635 h 1420488"/>
              <a:gd name="connsiteX13" fmla="*/ 1065764 w 1280917"/>
              <a:gd name="connsiteY13" fmla="*/ 1406423 h 1420488"/>
              <a:gd name="connsiteX14" fmla="*/ 1280917 w 1280917"/>
              <a:gd name="connsiteY14" fmla="*/ 1406423 h 142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0917" h="1420488">
                <a:moveTo>
                  <a:pt x="79646" y="61717"/>
                </a:moveTo>
                <a:cubicBezTo>
                  <a:pt x="226610" y="159694"/>
                  <a:pt x="0" y="0"/>
                  <a:pt x="241011" y="241011"/>
                </a:cubicBezTo>
                <a:cubicBezTo>
                  <a:pt x="310036" y="310036"/>
                  <a:pt x="273702" y="280734"/>
                  <a:pt x="348587" y="330658"/>
                </a:cubicBezTo>
                <a:cubicBezTo>
                  <a:pt x="444211" y="474093"/>
                  <a:pt x="318705" y="300776"/>
                  <a:pt x="438234" y="420305"/>
                </a:cubicBezTo>
                <a:cubicBezTo>
                  <a:pt x="459364" y="441435"/>
                  <a:pt x="474654" y="467707"/>
                  <a:pt x="492023" y="492023"/>
                </a:cubicBezTo>
                <a:cubicBezTo>
                  <a:pt x="524176" y="537037"/>
                  <a:pt x="541229" y="565005"/>
                  <a:pt x="563740" y="617529"/>
                </a:cubicBezTo>
                <a:cubicBezTo>
                  <a:pt x="571185" y="634900"/>
                  <a:pt x="573218" y="654413"/>
                  <a:pt x="581670" y="671317"/>
                </a:cubicBezTo>
                <a:cubicBezTo>
                  <a:pt x="620114" y="748206"/>
                  <a:pt x="615798" y="707511"/>
                  <a:pt x="671317" y="778893"/>
                </a:cubicBezTo>
                <a:cubicBezTo>
                  <a:pt x="786964" y="927582"/>
                  <a:pt x="705711" y="836218"/>
                  <a:pt x="778893" y="958188"/>
                </a:cubicBezTo>
                <a:cubicBezTo>
                  <a:pt x="908709" y="1174547"/>
                  <a:pt x="804501" y="973544"/>
                  <a:pt x="886470" y="1137482"/>
                </a:cubicBezTo>
                <a:cubicBezTo>
                  <a:pt x="923784" y="1286740"/>
                  <a:pt x="878349" y="1139168"/>
                  <a:pt x="940258" y="1262988"/>
                </a:cubicBezTo>
                <a:cubicBezTo>
                  <a:pt x="948710" y="1279892"/>
                  <a:pt x="946381" y="1302018"/>
                  <a:pt x="958187" y="1316776"/>
                </a:cubicBezTo>
                <a:cubicBezTo>
                  <a:pt x="971648" y="1333603"/>
                  <a:pt x="995422" y="1338840"/>
                  <a:pt x="1011976" y="1352635"/>
                </a:cubicBezTo>
                <a:cubicBezTo>
                  <a:pt x="1031455" y="1368867"/>
                  <a:pt x="1040900" y="1401450"/>
                  <a:pt x="1065764" y="1406423"/>
                </a:cubicBezTo>
                <a:cubicBezTo>
                  <a:pt x="1136089" y="1420488"/>
                  <a:pt x="1209199" y="1406423"/>
                  <a:pt x="1280917" y="1406423"/>
                </a:cubicBezTo>
              </a:path>
            </a:pathLst>
          </a:custGeom>
          <a:ln w="92075">
            <a:solidFill>
              <a:srgbClr val="FFFF00"/>
            </a:solidFill>
            <a:headEnd w="lg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8265459" y="4410635"/>
            <a:ext cx="1255059" cy="1812321"/>
          </a:xfrm>
          <a:custGeom>
            <a:avLst/>
            <a:gdLst>
              <a:gd name="connsiteX0" fmla="*/ 1255059 w 1255059"/>
              <a:gd name="connsiteY0" fmla="*/ 0 h 1812321"/>
              <a:gd name="connsiteX1" fmla="*/ 1201270 w 1255059"/>
              <a:gd name="connsiteY1" fmla="*/ 53789 h 1812321"/>
              <a:gd name="connsiteX2" fmla="*/ 1165412 w 1255059"/>
              <a:gd name="connsiteY2" fmla="*/ 161365 h 1812321"/>
              <a:gd name="connsiteX3" fmla="*/ 1129553 w 1255059"/>
              <a:gd name="connsiteY3" fmla="*/ 215153 h 1812321"/>
              <a:gd name="connsiteX4" fmla="*/ 1111623 w 1255059"/>
              <a:gd name="connsiteY4" fmla="*/ 322730 h 1812321"/>
              <a:gd name="connsiteX5" fmla="*/ 1093694 w 1255059"/>
              <a:gd name="connsiteY5" fmla="*/ 376518 h 1812321"/>
              <a:gd name="connsiteX6" fmla="*/ 1021976 w 1255059"/>
              <a:gd name="connsiteY6" fmla="*/ 609600 h 1812321"/>
              <a:gd name="connsiteX7" fmla="*/ 986117 w 1255059"/>
              <a:gd name="connsiteY7" fmla="*/ 681318 h 1812321"/>
              <a:gd name="connsiteX8" fmla="*/ 950259 w 1255059"/>
              <a:gd name="connsiteY8" fmla="*/ 735106 h 1812321"/>
              <a:gd name="connsiteX9" fmla="*/ 932329 w 1255059"/>
              <a:gd name="connsiteY9" fmla="*/ 788894 h 1812321"/>
              <a:gd name="connsiteX10" fmla="*/ 824753 w 1255059"/>
              <a:gd name="connsiteY10" fmla="*/ 986118 h 1812321"/>
              <a:gd name="connsiteX11" fmla="*/ 753035 w 1255059"/>
              <a:gd name="connsiteY11" fmla="*/ 1183341 h 1812321"/>
              <a:gd name="connsiteX12" fmla="*/ 735106 w 1255059"/>
              <a:gd name="connsiteY12" fmla="*/ 1237130 h 1812321"/>
              <a:gd name="connsiteX13" fmla="*/ 699247 w 1255059"/>
              <a:gd name="connsiteY13" fmla="*/ 1308847 h 1812321"/>
              <a:gd name="connsiteX14" fmla="*/ 681317 w 1255059"/>
              <a:gd name="connsiteY14" fmla="*/ 1488141 h 1812321"/>
              <a:gd name="connsiteX15" fmla="*/ 555812 w 1255059"/>
              <a:gd name="connsiteY15" fmla="*/ 1577789 h 1812321"/>
              <a:gd name="connsiteX16" fmla="*/ 376517 w 1255059"/>
              <a:gd name="connsiteY16" fmla="*/ 1667436 h 1812321"/>
              <a:gd name="connsiteX17" fmla="*/ 322729 w 1255059"/>
              <a:gd name="connsiteY17" fmla="*/ 1703294 h 1812321"/>
              <a:gd name="connsiteX18" fmla="*/ 197223 w 1255059"/>
              <a:gd name="connsiteY18" fmla="*/ 1739153 h 1812321"/>
              <a:gd name="connsiteX19" fmla="*/ 143435 w 1255059"/>
              <a:gd name="connsiteY19" fmla="*/ 1757083 h 1812321"/>
              <a:gd name="connsiteX20" fmla="*/ 89647 w 1255059"/>
              <a:gd name="connsiteY20" fmla="*/ 1792941 h 1812321"/>
              <a:gd name="connsiteX21" fmla="*/ 0 w 1255059"/>
              <a:gd name="connsiteY21" fmla="*/ 1810871 h 18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55059" h="1812321">
                <a:moveTo>
                  <a:pt x="1255059" y="0"/>
                </a:moveTo>
                <a:cubicBezTo>
                  <a:pt x="1237129" y="17930"/>
                  <a:pt x="1213584" y="31624"/>
                  <a:pt x="1201270" y="53789"/>
                </a:cubicBezTo>
                <a:cubicBezTo>
                  <a:pt x="1182914" y="86831"/>
                  <a:pt x="1186379" y="129915"/>
                  <a:pt x="1165412" y="161365"/>
                </a:cubicBezTo>
                <a:lnTo>
                  <a:pt x="1129553" y="215153"/>
                </a:lnTo>
                <a:cubicBezTo>
                  <a:pt x="1123576" y="251012"/>
                  <a:pt x="1119509" y="287242"/>
                  <a:pt x="1111623" y="322730"/>
                </a:cubicBezTo>
                <a:cubicBezTo>
                  <a:pt x="1107523" y="341179"/>
                  <a:pt x="1096568" y="357839"/>
                  <a:pt x="1093694" y="376518"/>
                </a:cubicBezTo>
                <a:cubicBezTo>
                  <a:pt x="1060227" y="594057"/>
                  <a:pt x="1123731" y="507847"/>
                  <a:pt x="1021976" y="609600"/>
                </a:cubicBezTo>
                <a:cubicBezTo>
                  <a:pt x="1010023" y="633506"/>
                  <a:pt x="999378" y="658112"/>
                  <a:pt x="986117" y="681318"/>
                </a:cubicBezTo>
                <a:cubicBezTo>
                  <a:pt x="975426" y="700027"/>
                  <a:pt x="959896" y="715833"/>
                  <a:pt x="950259" y="735106"/>
                </a:cubicBezTo>
                <a:cubicBezTo>
                  <a:pt x="941807" y="752010"/>
                  <a:pt x="940150" y="771689"/>
                  <a:pt x="932329" y="788894"/>
                </a:cubicBezTo>
                <a:cubicBezTo>
                  <a:pt x="874216" y="916743"/>
                  <a:pt x="880895" y="901905"/>
                  <a:pt x="824753" y="986118"/>
                </a:cubicBezTo>
                <a:cubicBezTo>
                  <a:pt x="783668" y="1150458"/>
                  <a:pt x="816232" y="1088547"/>
                  <a:pt x="753035" y="1183341"/>
                </a:cubicBezTo>
                <a:cubicBezTo>
                  <a:pt x="747059" y="1201271"/>
                  <a:pt x="742551" y="1219759"/>
                  <a:pt x="735106" y="1237130"/>
                </a:cubicBezTo>
                <a:cubicBezTo>
                  <a:pt x="724578" y="1261696"/>
                  <a:pt x="704847" y="1282713"/>
                  <a:pt x="699247" y="1308847"/>
                </a:cubicBezTo>
                <a:cubicBezTo>
                  <a:pt x="686662" y="1367576"/>
                  <a:pt x="698981" y="1430734"/>
                  <a:pt x="681317" y="1488141"/>
                </a:cubicBezTo>
                <a:cubicBezTo>
                  <a:pt x="666966" y="1534783"/>
                  <a:pt x="588718" y="1558046"/>
                  <a:pt x="555812" y="1577789"/>
                </a:cubicBezTo>
                <a:cubicBezTo>
                  <a:pt x="403337" y="1669273"/>
                  <a:pt x="503993" y="1635566"/>
                  <a:pt x="376517" y="1667436"/>
                </a:cubicBezTo>
                <a:cubicBezTo>
                  <a:pt x="358588" y="1679389"/>
                  <a:pt x="342002" y="1693657"/>
                  <a:pt x="322729" y="1703294"/>
                </a:cubicBezTo>
                <a:cubicBezTo>
                  <a:pt x="294063" y="1717627"/>
                  <a:pt x="224040" y="1731491"/>
                  <a:pt x="197223" y="1739153"/>
                </a:cubicBezTo>
                <a:cubicBezTo>
                  <a:pt x="179051" y="1744345"/>
                  <a:pt x="160339" y="1748631"/>
                  <a:pt x="143435" y="1757083"/>
                </a:cubicBezTo>
                <a:cubicBezTo>
                  <a:pt x="124162" y="1766720"/>
                  <a:pt x="109453" y="1784453"/>
                  <a:pt x="89647" y="1792941"/>
                </a:cubicBezTo>
                <a:cubicBezTo>
                  <a:pt x="44428" y="1812321"/>
                  <a:pt x="34738" y="1810871"/>
                  <a:pt x="0" y="1810871"/>
                </a:cubicBezTo>
              </a:path>
            </a:pathLst>
          </a:custGeom>
          <a:ln w="889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7333129" y="6071273"/>
            <a:ext cx="896471" cy="1028774"/>
          </a:xfrm>
          <a:custGeom>
            <a:avLst/>
            <a:gdLst>
              <a:gd name="connsiteX0" fmla="*/ 896471 w 896471"/>
              <a:gd name="connsiteY0" fmla="*/ 168162 h 1028774"/>
              <a:gd name="connsiteX1" fmla="*/ 860612 w 896471"/>
              <a:gd name="connsiteY1" fmla="*/ 114374 h 1028774"/>
              <a:gd name="connsiteX2" fmla="*/ 555812 w 896471"/>
              <a:gd name="connsiteY2" fmla="*/ 78515 h 1028774"/>
              <a:gd name="connsiteX3" fmla="*/ 502024 w 896471"/>
              <a:gd name="connsiteY3" fmla="*/ 114374 h 1028774"/>
              <a:gd name="connsiteX4" fmla="*/ 448236 w 896471"/>
              <a:gd name="connsiteY4" fmla="*/ 186092 h 1028774"/>
              <a:gd name="connsiteX5" fmla="*/ 394447 w 896471"/>
              <a:gd name="connsiteY5" fmla="*/ 239880 h 1028774"/>
              <a:gd name="connsiteX6" fmla="*/ 376518 w 896471"/>
              <a:gd name="connsiteY6" fmla="*/ 311598 h 1028774"/>
              <a:gd name="connsiteX7" fmla="*/ 286871 w 896471"/>
              <a:gd name="connsiteY7" fmla="*/ 437103 h 1028774"/>
              <a:gd name="connsiteX8" fmla="*/ 233083 w 896471"/>
              <a:gd name="connsiteY8" fmla="*/ 562609 h 1028774"/>
              <a:gd name="connsiteX9" fmla="*/ 215153 w 896471"/>
              <a:gd name="connsiteY9" fmla="*/ 616398 h 1028774"/>
              <a:gd name="connsiteX10" fmla="*/ 179295 w 896471"/>
              <a:gd name="connsiteY10" fmla="*/ 670186 h 1028774"/>
              <a:gd name="connsiteX11" fmla="*/ 125506 w 896471"/>
              <a:gd name="connsiteY11" fmla="*/ 777762 h 1028774"/>
              <a:gd name="connsiteX12" fmla="*/ 89647 w 896471"/>
              <a:gd name="connsiteY12" fmla="*/ 885339 h 1028774"/>
              <a:gd name="connsiteX13" fmla="*/ 0 w 896471"/>
              <a:gd name="connsiteY13" fmla="*/ 1028774 h 102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6471" h="1028774">
                <a:moveTo>
                  <a:pt x="896471" y="168162"/>
                </a:moveTo>
                <a:cubicBezTo>
                  <a:pt x="884518" y="150233"/>
                  <a:pt x="874407" y="130928"/>
                  <a:pt x="860612" y="114374"/>
                </a:cubicBezTo>
                <a:cubicBezTo>
                  <a:pt x="765300" y="0"/>
                  <a:pt x="773258" y="62984"/>
                  <a:pt x="555812" y="78515"/>
                </a:cubicBezTo>
                <a:cubicBezTo>
                  <a:pt x="537883" y="90468"/>
                  <a:pt x="517261" y="99137"/>
                  <a:pt x="502024" y="114374"/>
                </a:cubicBezTo>
                <a:cubicBezTo>
                  <a:pt x="480894" y="135504"/>
                  <a:pt x="467683" y="163404"/>
                  <a:pt x="448236" y="186092"/>
                </a:cubicBezTo>
                <a:cubicBezTo>
                  <a:pt x="431734" y="205344"/>
                  <a:pt x="412377" y="221951"/>
                  <a:pt x="394447" y="239880"/>
                </a:cubicBezTo>
                <a:cubicBezTo>
                  <a:pt x="388471" y="263786"/>
                  <a:pt x="386225" y="288949"/>
                  <a:pt x="376518" y="311598"/>
                </a:cubicBezTo>
                <a:cubicBezTo>
                  <a:pt x="367779" y="331988"/>
                  <a:pt x="292993" y="428941"/>
                  <a:pt x="286871" y="437103"/>
                </a:cubicBezTo>
                <a:cubicBezTo>
                  <a:pt x="249558" y="586361"/>
                  <a:pt x="294992" y="438792"/>
                  <a:pt x="233083" y="562609"/>
                </a:cubicBezTo>
                <a:cubicBezTo>
                  <a:pt x="224631" y="579513"/>
                  <a:pt x="223605" y="599494"/>
                  <a:pt x="215153" y="616398"/>
                </a:cubicBezTo>
                <a:cubicBezTo>
                  <a:pt x="205516" y="635671"/>
                  <a:pt x="188932" y="650913"/>
                  <a:pt x="179295" y="670186"/>
                </a:cubicBezTo>
                <a:cubicBezTo>
                  <a:pt x="105069" y="818639"/>
                  <a:pt x="228267" y="623623"/>
                  <a:pt x="125506" y="777762"/>
                </a:cubicBezTo>
                <a:cubicBezTo>
                  <a:pt x="113553" y="813621"/>
                  <a:pt x="110614" y="853889"/>
                  <a:pt x="89647" y="885339"/>
                </a:cubicBezTo>
                <a:cubicBezTo>
                  <a:pt x="10517" y="1004034"/>
                  <a:pt x="37204" y="954368"/>
                  <a:pt x="0" y="1028774"/>
                </a:cubicBezTo>
              </a:path>
            </a:pathLst>
          </a:custGeom>
          <a:ln w="95250">
            <a:solidFill>
              <a:srgbClr val="FFFF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ikingi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4666" y="1926415"/>
            <a:ext cx="6507163" cy="5143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0" y="1069159"/>
            <a:ext cx="3931351" cy="70009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В мире заговорили о русах. Но кто же такие эти русы, руссы или росы? Откуда взялся этот народ? Уж не скандинавы ли это, которые называли себя вэрингами-варягами, данами и русами? Возможно, так оно и есть, хотя точно объяснить происхождение названия «русь» невозможно. Оно восходит к древним скандинавским словам со значением «гребец, участник похода на гребных судах». </a:t>
            </a:r>
            <a:endParaRPr lang="ru-RU" sz="20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35434"/>
            <a:ext cx="3931351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84666" y="1069159"/>
            <a:ext cx="6500858" cy="6786610"/>
          </a:xfrm>
          <a:prstGeom prst="rect">
            <a:avLst/>
          </a:prstGeom>
          <a:blipFill>
            <a:blip r:embed="rId4"/>
            <a:stretch>
              <a:fillRect t="-6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ost-9775-12301183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1724" y="1426349"/>
            <a:ext cx="7143800" cy="65008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1" y="211903"/>
            <a:ext cx="3143271" cy="785818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Считается, что </a:t>
            </a:r>
            <a:r>
              <a:rPr lang="ru-RU" sz="2000" dirty="0" err="1" smtClean="0"/>
              <a:t>русью</a:t>
            </a:r>
            <a:r>
              <a:rPr lang="ru-RU" sz="2000" dirty="0" smtClean="0"/>
              <a:t> назывались дружины первых князей, которые состояли главным образом из варягов. С этими-то дружинами название Русь и распространилось на подвластные князьям земли славян. Вполне вероятно, что русы происходили из северной Швеции. Финны и сейчас называют Швецию </a:t>
            </a:r>
            <a:r>
              <a:rPr lang="ru-RU" sz="2000" dirty="0" err="1" smtClean="0"/>
              <a:t>Руотси</a:t>
            </a:r>
            <a:r>
              <a:rPr lang="ru-RU" sz="2000" dirty="0" smtClean="0"/>
              <a:t> — «Русь». Считается, что скандинавские имена носили и первые русские князья: </a:t>
            </a:r>
            <a:r>
              <a:rPr lang="ru-RU" sz="2000" dirty="0" err="1" smtClean="0"/>
              <a:t>Рюрик</a:t>
            </a:r>
            <a:r>
              <a:rPr lang="ru-RU" sz="2000" dirty="0" smtClean="0"/>
              <a:t>, Олег, Игорь, Ольга, Аскольд.</a:t>
            </a:r>
            <a:endParaRPr lang="ru-RU" sz="20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813162" y="335434"/>
            <a:ext cx="6858048" cy="519411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25b5d0297a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7799" y="1283473"/>
            <a:ext cx="6289124" cy="57150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69159"/>
            <a:ext cx="4456104" cy="7000924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/>
              <a:t> </a:t>
            </a:r>
            <a:r>
              <a:rPr lang="ru-RU" sz="1400" b="1" dirty="0" smtClean="0"/>
              <a:t>К IX веку установились первые связи восточнославянских племен со скандинавами;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/>
              <a:t>На участках Волжского и Днепровского торговых путей, где в IX веке встречаются лишь отдельные скандинавские погребения, в X веке варяги составляли не менее 13% населения;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/>
              <a:t>Норманны входили в социальную верхушку Древней Руси и </a:t>
            </a:r>
            <a:r>
              <a:rPr lang="ru-RU" sz="1400" b="1" dirty="0" err="1" smtClean="0"/>
              <a:t>и</a:t>
            </a:r>
            <a:r>
              <a:rPr lang="ru-RU" sz="1400" b="1" dirty="0" smtClean="0"/>
              <a:t> сильно различались друг от друга по богатству и положению в обществе;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/>
              <a:t>Отношения между восточными славянами и норманнами охватывали самые разные стороны жизни в Древней Руси: это и торговля с Востоком и Западом, и совместные военные походы, и развитие ремесла, и внутренняя торговля.</a:t>
            </a:r>
            <a:endParaRPr lang="ru-RU" sz="14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35434"/>
            <a:ext cx="4357718" cy="733725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 чем говорят археологические находки: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ik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6123" y="997721"/>
            <a:ext cx="5351727" cy="67866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0" y="1069159"/>
            <a:ext cx="4429156" cy="70009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ВИКИНГИ</a:t>
            </a:r>
            <a:r>
              <a:rPr lang="ru-RU" sz="2000" dirty="0" smtClean="0"/>
              <a:t> - (норманны), морские разбойники, выходцы из Скандинавии, совершавшие в 9–11 вв. походы протяженностью до 8000 км, может быть, и на большие расстояния. Эти дерзкие и бесстрашные люди на востоке достигали границ Персии, а на западе – Нового Света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Слово </a:t>
            </a:r>
            <a:r>
              <a:rPr lang="ru-RU" sz="2000" b="1" dirty="0" smtClean="0"/>
              <a:t>“викинг” </a:t>
            </a:r>
            <a:r>
              <a:rPr lang="ru-RU" sz="2000" dirty="0" smtClean="0"/>
              <a:t>восходит к древненорвежскому </a:t>
            </a:r>
            <a:r>
              <a:rPr lang="ru-RU" sz="2000" b="1" dirty="0" smtClean="0"/>
              <a:t>“</a:t>
            </a:r>
            <a:r>
              <a:rPr lang="ru-RU" sz="2000" b="1" dirty="0" err="1" smtClean="0"/>
              <a:t>викингр</a:t>
            </a:r>
            <a:r>
              <a:rPr lang="ru-RU" sz="2000" b="1" dirty="0" smtClean="0"/>
              <a:t>”</a:t>
            </a:r>
            <a:r>
              <a:rPr lang="ru-RU" sz="2000" dirty="0" smtClean="0"/>
              <a:t>. Относительно его происхождения у историков существует ряд версий, наиболее убедительная из которых возводит его к </a:t>
            </a:r>
            <a:r>
              <a:rPr lang="ru-RU" sz="2000" b="1" dirty="0" smtClean="0"/>
              <a:t>“</a:t>
            </a:r>
            <a:r>
              <a:rPr lang="ru-RU" sz="2000" b="1" dirty="0" err="1" smtClean="0"/>
              <a:t>вик</a:t>
            </a:r>
            <a:r>
              <a:rPr lang="ru-RU" sz="2000" b="1" dirty="0" smtClean="0"/>
              <a:t>”</a:t>
            </a:r>
            <a:r>
              <a:rPr lang="ru-RU" sz="2000" dirty="0" smtClean="0"/>
              <a:t> – фиорд, бухта.</a:t>
            </a:r>
            <a:endParaRPr lang="ru-RU" sz="20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35434"/>
            <a:ext cx="4429156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твой исторический словарь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0418" y="1283473"/>
            <a:ext cx="6067467" cy="65008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0" y="1069159"/>
            <a:ext cx="3931351" cy="7000924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Слово </a:t>
            </a:r>
            <a:r>
              <a:rPr lang="ru-RU" sz="1800" b="1" dirty="0" smtClean="0"/>
              <a:t>“викинг”</a:t>
            </a:r>
            <a:r>
              <a:rPr lang="ru-RU" sz="1800" dirty="0" smtClean="0"/>
              <a:t> (букв.</a:t>
            </a:r>
            <a:r>
              <a:rPr lang="ru-RU" sz="1800" b="1" dirty="0" smtClean="0"/>
              <a:t> “человек из фиорда”</a:t>
            </a:r>
            <a:r>
              <a:rPr lang="ru-RU" sz="1800" dirty="0" smtClean="0"/>
              <a:t>) применялось для обозначения разбойников, которые действовали в прибрежных водах, прячась в укромных бухтах и заливах. В Скандинавии они были известны задолго до того, как приобрели дурную славу в Европе. Французы называли викингов норманнами или различными вариантами этого слова (</a:t>
            </a:r>
            <a:r>
              <a:rPr lang="ru-RU" sz="1800" dirty="0" err="1" smtClean="0"/>
              <a:t>норсманны</a:t>
            </a:r>
            <a:r>
              <a:rPr lang="ru-RU" sz="1800" dirty="0" smtClean="0"/>
              <a:t>, </a:t>
            </a:r>
            <a:r>
              <a:rPr lang="ru-RU" sz="1800" dirty="0" err="1" smtClean="0"/>
              <a:t>нортманны</a:t>
            </a:r>
            <a:r>
              <a:rPr lang="ru-RU" sz="1800" dirty="0" smtClean="0"/>
              <a:t> – букв. </a:t>
            </a:r>
            <a:r>
              <a:rPr lang="ru-RU" sz="1800" b="1" dirty="0" smtClean="0"/>
              <a:t>“люди с севера”</a:t>
            </a:r>
            <a:r>
              <a:rPr lang="ru-RU" sz="1800" dirty="0" smtClean="0"/>
              <a:t>); англичане всех скандинавов без разбора называли датчанами, а славяне, греки, хазары, арабы именовали шведских викингов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русью</a:t>
            </a:r>
            <a:r>
              <a:rPr lang="ru-RU" sz="1800" dirty="0" smtClean="0"/>
              <a:t> или </a:t>
            </a:r>
            <a:r>
              <a:rPr lang="ru-RU" sz="1800" b="1" dirty="0" smtClean="0"/>
              <a:t>варягами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35434"/>
            <a:ext cx="3931351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59911" y="337385"/>
            <a:ext cx="10078403" cy="588898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Задание </a:t>
            </a:r>
            <a:r>
              <a:rPr lang="ru-RU" sz="3600" dirty="0">
                <a:solidFill>
                  <a:srgbClr val="FF0000"/>
                </a:solidFill>
              </a:rPr>
              <a:t>для самостоятельного исследования.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4204" y="1795592"/>
            <a:ext cx="9644130" cy="600164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1. Познакомься с тем как представлены в учебнике позиции «норманистов» и «антинорманистов».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2. В чем сущность «норманнской теории»?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3. Что Вам известно об «антинорманизме»?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4. Почему острейшая борьба по вопросу о создании древнерусского государства разгорелась в второй половине XVIII века? (Обрати внимание – лагерь антинорманистов возглавил великий русский ученый М.В.Ломоносов.)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5. Каков современный подход к проблеме происхождения государства у славян?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ikingi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7474" y="432009"/>
            <a:ext cx="5343670" cy="7566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912" y="1212035"/>
            <a:ext cx="3684139" cy="6858048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На них приплывали дерзкие норманны, вооруженные боевыми топорами, копьями и мечами. Они так стремительно нападали на мирные селения и монастыри, что жители не успевали даже опомниться. Норманны беспощадно жгли дома, убивали непокорных, захватывали пленников и добычу и увозили с собой за море, в Данию, Швецию и Норвегию. В Скандинавии норманнов называли викингами.</a:t>
            </a:r>
            <a:endParaRPr lang="ru-RU" sz="20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59912" y="335434"/>
            <a:ext cx="3684139" cy="590849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_viking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4508" y="997721"/>
            <a:ext cx="6678300" cy="6572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912" y="1140597"/>
            <a:ext cx="3684139" cy="692948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Жизнь в Северной Европе была в ту пору бедной и суровой, почвы - скудными, так что и людям, и скоту прокормиться было трудно. Припасов, сделанных осенью, не всегда хватало до весны. Оставалась надежда на море, которое всегда выручало, или можно было поживиться за счет соседей. И находились отчаянные смельчаки, которые отправлялись в чужие земли на поиски богатства и приключений. Но викинги занимались не только разбоем и грабежом — были они и умелыми купцами, везли за море домотканые изделия, пушнину, да еще то добро, которое захватывали во время военных набегов.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59912" y="335434"/>
            <a:ext cx="3684139" cy="662287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erserk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0949" y="334963"/>
            <a:ext cx="5801915" cy="77358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0" y="1069159"/>
            <a:ext cx="3931351" cy="70009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Пути викингов в богатые страны Востока и Средиземного моря шли через славянские земли. Здесь их стали называть варягами, то есть «пришлыми», «наемниками, давшими клятву верности». И нередко случалось, что варяги оставались жить на чужбине, в славянской земле. </a:t>
            </a:r>
            <a:endParaRPr lang="ru-RU" sz="24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35434"/>
            <a:ext cx="3931351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iking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4732" y="783406"/>
            <a:ext cx="5715020" cy="75819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0" y="1069159"/>
            <a:ext cx="3931351" cy="7000924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Здесь они, бывало, поступали на службу к местным князьям: сильных и бесстрашных воинов охотно брали в дружины. Осевшие на славянских землях варяги постепенно растворялись среди местного славянского населения, как вода в молоке. Их дети и внуки уже почти ничем не отличались от славян</a:t>
            </a:r>
            <a:endParaRPr lang="ru-RU" sz="24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35434"/>
            <a:ext cx="3931351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0" y="1069159"/>
            <a:ext cx="3931351" cy="70009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В северном славянском поселении Ладога для варягов начинался долгий торговый путь. Он проходил через леса и равнины. Здесь, вдали от моря, они остерегались нападать на мирное население и грабить его, так что славяне, хотя и не любили варягов, но не боялись их, в отличие от жителей Западной Европы. А скоро время набегов прошло, завязались прочные торговые связи, выгодные обеим сторонам</a:t>
            </a:r>
            <a:endParaRPr lang="ru-RU" sz="20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54779"/>
            <a:ext cx="3931351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5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0418" y="1640663"/>
            <a:ext cx="5901400" cy="5429288"/>
          </a:xfrm>
        </p:spPr>
      </p:pic>
      <p:sp>
        <p:nvSpPr>
          <p:cNvPr id="9" name="Прямоугольник 8"/>
          <p:cNvSpPr/>
          <p:nvPr/>
        </p:nvSpPr>
        <p:spPr>
          <a:xfrm>
            <a:off x="4598980" y="926283"/>
            <a:ext cx="6286544" cy="7072362"/>
          </a:xfrm>
          <a:prstGeom prst="rect">
            <a:avLst/>
          </a:prstGeom>
          <a:blipFill>
            <a:blip r:embed="rId4"/>
            <a:stretch>
              <a:fillRect l="-43000" r="-2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645445" y="405036"/>
            <a:ext cx="3936305" cy="2745613"/>
          </a:xfrm>
          <a:custGeom>
            <a:avLst/>
            <a:gdLst>
              <a:gd name="connsiteX0" fmla="*/ 1625263 w 3214221"/>
              <a:gd name="connsiteY0" fmla="*/ 75027 h 2234982"/>
              <a:gd name="connsiteX1" fmla="*/ 1550313 w 3214221"/>
              <a:gd name="connsiteY1" fmla="*/ 179959 h 2234982"/>
              <a:gd name="connsiteX2" fmla="*/ 1520332 w 3214221"/>
              <a:gd name="connsiteY2" fmla="*/ 239919 h 2234982"/>
              <a:gd name="connsiteX3" fmla="*/ 1475362 w 3214221"/>
              <a:gd name="connsiteY3" fmla="*/ 329860 h 2234982"/>
              <a:gd name="connsiteX4" fmla="*/ 1460372 w 3214221"/>
              <a:gd name="connsiteY4" fmla="*/ 509742 h 2234982"/>
              <a:gd name="connsiteX5" fmla="*/ 1445381 w 3214221"/>
              <a:gd name="connsiteY5" fmla="*/ 554713 h 2234982"/>
              <a:gd name="connsiteX6" fmla="*/ 1490352 w 3214221"/>
              <a:gd name="connsiteY6" fmla="*/ 674634 h 2234982"/>
              <a:gd name="connsiteX7" fmla="*/ 1535322 w 3214221"/>
              <a:gd name="connsiteY7" fmla="*/ 719604 h 2234982"/>
              <a:gd name="connsiteX8" fmla="*/ 1625263 w 3214221"/>
              <a:gd name="connsiteY8" fmla="*/ 749585 h 2234982"/>
              <a:gd name="connsiteX9" fmla="*/ 1670234 w 3214221"/>
              <a:gd name="connsiteY9" fmla="*/ 779565 h 2234982"/>
              <a:gd name="connsiteX10" fmla="*/ 1685224 w 3214221"/>
              <a:gd name="connsiteY10" fmla="*/ 899486 h 2234982"/>
              <a:gd name="connsiteX11" fmla="*/ 1640253 w 3214221"/>
              <a:gd name="connsiteY11" fmla="*/ 914477 h 2234982"/>
              <a:gd name="connsiteX12" fmla="*/ 1595283 w 3214221"/>
              <a:gd name="connsiteY12" fmla="*/ 959447 h 2234982"/>
              <a:gd name="connsiteX13" fmla="*/ 1535322 w 3214221"/>
              <a:gd name="connsiteY13" fmla="*/ 974437 h 2234982"/>
              <a:gd name="connsiteX14" fmla="*/ 1445381 w 3214221"/>
              <a:gd name="connsiteY14" fmla="*/ 1004418 h 2234982"/>
              <a:gd name="connsiteX15" fmla="*/ 1370431 w 3214221"/>
              <a:gd name="connsiteY15" fmla="*/ 1139329 h 2234982"/>
              <a:gd name="connsiteX16" fmla="*/ 1355440 w 3214221"/>
              <a:gd name="connsiteY16" fmla="*/ 1589034 h 2234982"/>
              <a:gd name="connsiteX17" fmla="*/ 1295480 w 3214221"/>
              <a:gd name="connsiteY17" fmla="*/ 1634004 h 2234982"/>
              <a:gd name="connsiteX18" fmla="*/ 1265499 w 3214221"/>
              <a:gd name="connsiteY18" fmla="*/ 1663985 h 2234982"/>
              <a:gd name="connsiteX19" fmla="*/ 1040647 w 3214221"/>
              <a:gd name="connsiteY19" fmla="*/ 1708955 h 2234982"/>
              <a:gd name="connsiteX20" fmla="*/ 965696 w 3214221"/>
              <a:gd name="connsiteY20" fmla="*/ 1843867 h 2234982"/>
              <a:gd name="connsiteX21" fmla="*/ 905735 w 3214221"/>
              <a:gd name="connsiteY21" fmla="*/ 1828877 h 2234982"/>
              <a:gd name="connsiteX22" fmla="*/ 875755 w 3214221"/>
              <a:gd name="connsiteY22" fmla="*/ 1798896 h 2234982"/>
              <a:gd name="connsiteX23" fmla="*/ 830785 w 3214221"/>
              <a:gd name="connsiteY23" fmla="*/ 1723945 h 2234982"/>
              <a:gd name="connsiteX24" fmla="*/ 770824 w 3214221"/>
              <a:gd name="connsiteY24" fmla="*/ 1589034 h 2234982"/>
              <a:gd name="connsiteX25" fmla="*/ 740844 w 3214221"/>
              <a:gd name="connsiteY25" fmla="*/ 1439132 h 2234982"/>
              <a:gd name="connsiteX26" fmla="*/ 710863 w 3214221"/>
              <a:gd name="connsiteY26" fmla="*/ 1394162 h 2234982"/>
              <a:gd name="connsiteX27" fmla="*/ 680883 w 3214221"/>
              <a:gd name="connsiteY27" fmla="*/ 1304221 h 2234982"/>
              <a:gd name="connsiteX28" fmla="*/ 650903 w 3214221"/>
              <a:gd name="connsiteY28" fmla="*/ 1169309 h 2234982"/>
              <a:gd name="connsiteX29" fmla="*/ 620922 w 3214221"/>
              <a:gd name="connsiteY29" fmla="*/ 1124339 h 2234982"/>
              <a:gd name="connsiteX30" fmla="*/ 590942 w 3214221"/>
              <a:gd name="connsiteY30" fmla="*/ 1034398 h 2234982"/>
              <a:gd name="connsiteX31" fmla="*/ 515991 w 3214221"/>
              <a:gd name="connsiteY31" fmla="*/ 944457 h 2234982"/>
              <a:gd name="connsiteX32" fmla="*/ 411060 w 3214221"/>
              <a:gd name="connsiteY32" fmla="*/ 1019408 h 2234982"/>
              <a:gd name="connsiteX33" fmla="*/ 351099 w 3214221"/>
              <a:gd name="connsiteY33" fmla="*/ 1109349 h 2234982"/>
              <a:gd name="connsiteX34" fmla="*/ 306129 w 3214221"/>
              <a:gd name="connsiteY34" fmla="*/ 1139329 h 2234982"/>
              <a:gd name="connsiteX35" fmla="*/ 246168 w 3214221"/>
              <a:gd name="connsiteY35" fmla="*/ 1184300 h 2234982"/>
              <a:gd name="connsiteX36" fmla="*/ 141237 w 3214221"/>
              <a:gd name="connsiteY36" fmla="*/ 1214280 h 2234982"/>
              <a:gd name="connsiteX37" fmla="*/ 6326 w 3214221"/>
              <a:gd name="connsiteY37" fmla="*/ 1259250 h 2234982"/>
              <a:gd name="connsiteX38" fmla="*/ 36306 w 3214221"/>
              <a:gd name="connsiteY38" fmla="*/ 1768916 h 2234982"/>
              <a:gd name="connsiteX39" fmla="*/ 51296 w 3214221"/>
              <a:gd name="connsiteY39" fmla="*/ 2008759 h 2234982"/>
              <a:gd name="connsiteX40" fmla="*/ 111257 w 3214221"/>
              <a:gd name="connsiteY40" fmla="*/ 2233611 h 2234982"/>
              <a:gd name="connsiteX41" fmla="*/ 231178 w 3214221"/>
              <a:gd name="connsiteY41" fmla="*/ 2218621 h 2234982"/>
              <a:gd name="connsiteX42" fmla="*/ 246168 w 3214221"/>
              <a:gd name="connsiteY42" fmla="*/ 2173650 h 2234982"/>
              <a:gd name="connsiteX43" fmla="*/ 231178 w 3214221"/>
              <a:gd name="connsiteY43" fmla="*/ 1813886 h 2234982"/>
              <a:gd name="connsiteX44" fmla="*/ 171217 w 3214221"/>
              <a:gd name="connsiteY44" fmla="*/ 1723945 h 2234982"/>
              <a:gd name="connsiteX45" fmla="*/ 186208 w 3214221"/>
              <a:gd name="connsiteY45" fmla="*/ 1559054 h 2234982"/>
              <a:gd name="connsiteX46" fmla="*/ 231178 w 3214221"/>
              <a:gd name="connsiteY46" fmla="*/ 1514083 h 2234982"/>
              <a:gd name="connsiteX47" fmla="*/ 411060 w 3214221"/>
              <a:gd name="connsiteY47" fmla="*/ 1469113 h 2234982"/>
              <a:gd name="connsiteX48" fmla="*/ 456031 w 3214221"/>
              <a:gd name="connsiteY48" fmla="*/ 1454123 h 2234982"/>
              <a:gd name="connsiteX49" fmla="*/ 486011 w 3214221"/>
              <a:gd name="connsiteY49" fmla="*/ 1424142 h 2234982"/>
              <a:gd name="connsiteX50" fmla="*/ 530981 w 3214221"/>
              <a:gd name="connsiteY50" fmla="*/ 1394162 h 2234982"/>
              <a:gd name="connsiteX51" fmla="*/ 515991 w 3214221"/>
              <a:gd name="connsiteY51" fmla="*/ 1648995 h 2234982"/>
              <a:gd name="connsiteX52" fmla="*/ 456031 w 3214221"/>
              <a:gd name="connsiteY52" fmla="*/ 1738936 h 2234982"/>
              <a:gd name="connsiteX53" fmla="*/ 441040 w 3214221"/>
              <a:gd name="connsiteY53" fmla="*/ 1783906 h 2234982"/>
              <a:gd name="connsiteX54" fmla="*/ 381080 w 3214221"/>
              <a:gd name="connsiteY54" fmla="*/ 1873847 h 2234982"/>
              <a:gd name="connsiteX55" fmla="*/ 426050 w 3214221"/>
              <a:gd name="connsiteY55" fmla="*/ 2038739 h 2234982"/>
              <a:gd name="connsiteX56" fmla="*/ 456031 w 3214221"/>
              <a:gd name="connsiteY56" fmla="*/ 2068719 h 2234982"/>
              <a:gd name="connsiteX57" fmla="*/ 560962 w 3214221"/>
              <a:gd name="connsiteY57" fmla="*/ 2098700 h 2234982"/>
              <a:gd name="connsiteX58" fmla="*/ 875755 w 3214221"/>
              <a:gd name="connsiteY58" fmla="*/ 2083709 h 2234982"/>
              <a:gd name="connsiteX59" fmla="*/ 995676 w 3214221"/>
              <a:gd name="connsiteY59" fmla="*/ 2083709 h 2234982"/>
              <a:gd name="connsiteX60" fmla="*/ 1115598 w 3214221"/>
              <a:gd name="connsiteY60" fmla="*/ 2188641 h 2234982"/>
              <a:gd name="connsiteX61" fmla="*/ 1190549 w 3214221"/>
              <a:gd name="connsiteY61" fmla="*/ 2143670 h 2234982"/>
              <a:gd name="connsiteX62" fmla="*/ 1460372 w 3214221"/>
              <a:gd name="connsiteY62" fmla="*/ 2008759 h 2234982"/>
              <a:gd name="connsiteX63" fmla="*/ 1520332 w 3214221"/>
              <a:gd name="connsiteY63" fmla="*/ 1993768 h 2234982"/>
              <a:gd name="connsiteX64" fmla="*/ 1820135 w 3214221"/>
              <a:gd name="connsiteY64" fmla="*/ 1948798 h 2234982"/>
              <a:gd name="connsiteX65" fmla="*/ 1865106 w 3214221"/>
              <a:gd name="connsiteY65" fmla="*/ 1933808 h 2234982"/>
              <a:gd name="connsiteX66" fmla="*/ 2000017 w 3214221"/>
              <a:gd name="connsiteY66" fmla="*/ 1918818 h 2234982"/>
              <a:gd name="connsiteX67" fmla="*/ 2044988 w 3214221"/>
              <a:gd name="connsiteY67" fmla="*/ 1873847 h 2234982"/>
              <a:gd name="connsiteX68" fmla="*/ 2134929 w 3214221"/>
              <a:gd name="connsiteY68" fmla="*/ 1798896 h 2234982"/>
              <a:gd name="connsiteX69" fmla="*/ 2164909 w 3214221"/>
              <a:gd name="connsiteY69" fmla="*/ 1753926 h 2234982"/>
              <a:gd name="connsiteX70" fmla="*/ 2134929 w 3214221"/>
              <a:gd name="connsiteY70" fmla="*/ 1619014 h 2234982"/>
              <a:gd name="connsiteX71" fmla="*/ 2104949 w 3214221"/>
              <a:gd name="connsiteY71" fmla="*/ 1574044 h 2234982"/>
              <a:gd name="connsiteX72" fmla="*/ 2149919 w 3214221"/>
              <a:gd name="connsiteY72" fmla="*/ 1259250 h 2234982"/>
              <a:gd name="connsiteX73" fmla="*/ 2209880 w 3214221"/>
              <a:gd name="connsiteY73" fmla="*/ 1214280 h 2234982"/>
              <a:gd name="connsiteX74" fmla="*/ 2449722 w 3214221"/>
              <a:gd name="connsiteY74" fmla="*/ 1274241 h 2234982"/>
              <a:gd name="connsiteX75" fmla="*/ 2464713 w 3214221"/>
              <a:gd name="connsiteY75" fmla="*/ 1319211 h 2234982"/>
              <a:gd name="connsiteX76" fmla="*/ 2614614 w 3214221"/>
              <a:gd name="connsiteY76" fmla="*/ 1304221 h 2234982"/>
              <a:gd name="connsiteX77" fmla="*/ 2629604 w 3214221"/>
              <a:gd name="connsiteY77" fmla="*/ 1199290 h 2234982"/>
              <a:gd name="connsiteX78" fmla="*/ 2599624 w 3214221"/>
              <a:gd name="connsiteY78" fmla="*/ 1169309 h 2234982"/>
              <a:gd name="connsiteX79" fmla="*/ 2584634 w 3214221"/>
              <a:gd name="connsiteY79" fmla="*/ 1124339 h 2234982"/>
              <a:gd name="connsiteX80" fmla="*/ 2524673 w 3214221"/>
              <a:gd name="connsiteY80" fmla="*/ 1064378 h 2234982"/>
              <a:gd name="connsiteX81" fmla="*/ 2479703 w 3214221"/>
              <a:gd name="connsiteY81" fmla="*/ 1019408 h 2234982"/>
              <a:gd name="connsiteX82" fmla="*/ 2449722 w 3214221"/>
              <a:gd name="connsiteY82" fmla="*/ 989427 h 2234982"/>
              <a:gd name="connsiteX83" fmla="*/ 2419742 w 3214221"/>
              <a:gd name="connsiteY83" fmla="*/ 944457 h 2234982"/>
              <a:gd name="connsiteX84" fmla="*/ 2434732 w 3214221"/>
              <a:gd name="connsiteY84" fmla="*/ 854516 h 2234982"/>
              <a:gd name="connsiteX85" fmla="*/ 2479703 w 3214221"/>
              <a:gd name="connsiteY85" fmla="*/ 839526 h 2234982"/>
              <a:gd name="connsiteX86" fmla="*/ 2764516 w 3214221"/>
              <a:gd name="connsiteY86" fmla="*/ 824536 h 2234982"/>
              <a:gd name="connsiteX87" fmla="*/ 2884437 w 3214221"/>
              <a:gd name="connsiteY87" fmla="*/ 749585 h 2234982"/>
              <a:gd name="connsiteX88" fmla="*/ 2944398 w 3214221"/>
              <a:gd name="connsiteY88" fmla="*/ 719604 h 2234982"/>
              <a:gd name="connsiteX89" fmla="*/ 2989368 w 3214221"/>
              <a:gd name="connsiteY89" fmla="*/ 704614 h 2234982"/>
              <a:gd name="connsiteX90" fmla="*/ 3079309 w 3214221"/>
              <a:gd name="connsiteY90" fmla="*/ 644654 h 2234982"/>
              <a:gd name="connsiteX91" fmla="*/ 3214221 w 3214221"/>
              <a:gd name="connsiteY91" fmla="*/ 614673 h 2234982"/>
              <a:gd name="connsiteX92" fmla="*/ 3169250 w 3214221"/>
              <a:gd name="connsiteY92" fmla="*/ 599683 h 2234982"/>
              <a:gd name="connsiteX93" fmla="*/ 3004358 w 3214221"/>
              <a:gd name="connsiteY93" fmla="*/ 584693 h 2234982"/>
              <a:gd name="connsiteX94" fmla="*/ 2959388 w 3214221"/>
              <a:gd name="connsiteY94" fmla="*/ 539723 h 2234982"/>
              <a:gd name="connsiteX95" fmla="*/ 2929408 w 3214221"/>
              <a:gd name="connsiteY95" fmla="*/ 479762 h 2234982"/>
              <a:gd name="connsiteX96" fmla="*/ 2809486 w 3214221"/>
              <a:gd name="connsiteY96" fmla="*/ 524732 h 2234982"/>
              <a:gd name="connsiteX97" fmla="*/ 2569644 w 3214221"/>
              <a:gd name="connsiteY97" fmla="*/ 569703 h 2234982"/>
              <a:gd name="connsiteX98" fmla="*/ 2404752 w 3214221"/>
              <a:gd name="connsiteY98" fmla="*/ 629663 h 2234982"/>
              <a:gd name="connsiteX99" fmla="*/ 2269840 w 3214221"/>
              <a:gd name="connsiteY99" fmla="*/ 614673 h 2234982"/>
              <a:gd name="connsiteX100" fmla="*/ 2224870 w 3214221"/>
              <a:gd name="connsiteY100" fmla="*/ 569703 h 2234982"/>
              <a:gd name="connsiteX101" fmla="*/ 2134929 w 3214221"/>
              <a:gd name="connsiteY101" fmla="*/ 539723 h 2234982"/>
              <a:gd name="connsiteX102" fmla="*/ 2015008 w 3214221"/>
              <a:gd name="connsiteY102" fmla="*/ 494752 h 2234982"/>
              <a:gd name="connsiteX103" fmla="*/ 1955047 w 3214221"/>
              <a:gd name="connsiteY103" fmla="*/ 479762 h 2234982"/>
              <a:gd name="connsiteX104" fmla="*/ 1940057 w 3214221"/>
              <a:gd name="connsiteY104" fmla="*/ 419801 h 2234982"/>
              <a:gd name="connsiteX105" fmla="*/ 1925067 w 3214221"/>
              <a:gd name="connsiteY105" fmla="*/ 374831 h 2234982"/>
              <a:gd name="connsiteX106" fmla="*/ 1940057 w 3214221"/>
              <a:gd name="connsiteY106" fmla="*/ 90018 h 2234982"/>
              <a:gd name="connsiteX107" fmla="*/ 1640253 w 3214221"/>
              <a:gd name="connsiteY107" fmla="*/ 75027 h 2234982"/>
              <a:gd name="connsiteX108" fmla="*/ 1610273 w 3214221"/>
              <a:gd name="connsiteY108" fmla="*/ 105008 h 2234982"/>
              <a:gd name="connsiteX109" fmla="*/ 1580293 w 3214221"/>
              <a:gd name="connsiteY109" fmla="*/ 119998 h 2234982"/>
              <a:gd name="connsiteX110" fmla="*/ 1580293 w 3214221"/>
              <a:gd name="connsiteY110" fmla="*/ 119998 h 2234982"/>
              <a:gd name="connsiteX111" fmla="*/ 1550313 w 3214221"/>
              <a:gd name="connsiteY111" fmla="*/ 179959 h 223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214221" h="2234982">
                <a:moveTo>
                  <a:pt x="1625263" y="75027"/>
                </a:moveTo>
                <a:cubicBezTo>
                  <a:pt x="1543103" y="239350"/>
                  <a:pt x="1651592" y="38168"/>
                  <a:pt x="1550313" y="179959"/>
                </a:cubicBezTo>
                <a:cubicBezTo>
                  <a:pt x="1537325" y="198143"/>
                  <a:pt x="1531419" y="220517"/>
                  <a:pt x="1520332" y="239919"/>
                </a:cubicBezTo>
                <a:cubicBezTo>
                  <a:pt x="1473840" y="321279"/>
                  <a:pt x="1502844" y="247414"/>
                  <a:pt x="1475362" y="329860"/>
                </a:cubicBezTo>
                <a:cubicBezTo>
                  <a:pt x="1470365" y="389821"/>
                  <a:pt x="1468324" y="450101"/>
                  <a:pt x="1460372" y="509742"/>
                </a:cubicBezTo>
                <a:cubicBezTo>
                  <a:pt x="1458284" y="525405"/>
                  <a:pt x="1445381" y="538912"/>
                  <a:pt x="1445381" y="554713"/>
                </a:cubicBezTo>
                <a:cubicBezTo>
                  <a:pt x="1445381" y="606383"/>
                  <a:pt x="1459338" y="637417"/>
                  <a:pt x="1490352" y="674634"/>
                </a:cubicBezTo>
                <a:cubicBezTo>
                  <a:pt x="1503923" y="690920"/>
                  <a:pt x="1516791" y="709309"/>
                  <a:pt x="1535322" y="719604"/>
                </a:cubicBezTo>
                <a:cubicBezTo>
                  <a:pt x="1562947" y="734951"/>
                  <a:pt x="1598968" y="732056"/>
                  <a:pt x="1625263" y="749585"/>
                </a:cubicBezTo>
                <a:lnTo>
                  <a:pt x="1670234" y="779565"/>
                </a:lnTo>
                <a:cubicBezTo>
                  <a:pt x="1699065" y="822813"/>
                  <a:pt x="1725358" y="839286"/>
                  <a:pt x="1685224" y="899486"/>
                </a:cubicBezTo>
                <a:cubicBezTo>
                  <a:pt x="1676459" y="912633"/>
                  <a:pt x="1655243" y="909480"/>
                  <a:pt x="1640253" y="914477"/>
                </a:cubicBezTo>
                <a:cubicBezTo>
                  <a:pt x="1625263" y="929467"/>
                  <a:pt x="1613689" y="948929"/>
                  <a:pt x="1595283" y="959447"/>
                </a:cubicBezTo>
                <a:cubicBezTo>
                  <a:pt x="1577395" y="969668"/>
                  <a:pt x="1555055" y="968517"/>
                  <a:pt x="1535322" y="974437"/>
                </a:cubicBezTo>
                <a:cubicBezTo>
                  <a:pt x="1505053" y="983518"/>
                  <a:pt x="1475361" y="994424"/>
                  <a:pt x="1445381" y="1004418"/>
                </a:cubicBezTo>
                <a:cubicBezTo>
                  <a:pt x="1376656" y="1107506"/>
                  <a:pt x="1396815" y="1060176"/>
                  <a:pt x="1370431" y="1139329"/>
                </a:cubicBezTo>
                <a:cubicBezTo>
                  <a:pt x="1365434" y="1289231"/>
                  <a:pt x="1377909" y="1440742"/>
                  <a:pt x="1355440" y="1589034"/>
                </a:cubicBezTo>
                <a:cubicBezTo>
                  <a:pt x="1351697" y="1613735"/>
                  <a:pt x="1314673" y="1618010"/>
                  <a:pt x="1295480" y="1634004"/>
                </a:cubicBezTo>
                <a:cubicBezTo>
                  <a:pt x="1284623" y="1643052"/>
                  <a:pt x="1278621" y="1658736"/>
                  <a:pt x="1265499" y="1663985"/>
                </a:cubicBezTo>
                <a:cubicBezTo>
                  <a:pt x="1201251" y="1689684"/>
                  <a:pt x="1109236" y="1699157"/>
                  <a:pt x="1040647" y="1708955"/>
                </a:cubicBezTo>
                <a:cubicBezTo>
                  <a:pt x="1029420" y="1748249"/>
                  <a:pt x="1029195" y="1834795"/>
                  <a:pt x="965696" y="1843867"/>
                </a:cubicBezTo>
                <a:cubicBezTo>
                  <a:pt x="945301" y="1846781"/>
                  <a:pt x="925722" y="1833874"/>
                  <a:pt x="905735" y="1828877"/>
                </a:cubicBezTo>
                <a:cubicBezTo>
                  <a:pt x="895742" y="1818883"/>
                  <a:pt x="883026" y="1811015"/>
                  <a:pt x="875755" y="1798896"/>
                </a:cubicBezTo>
                <a:cubicBezTo>
                  <a:pt x="817377" y="1701599"/>
                  <a:pt x="906748" y="1799911"/>
                  <a:pt x="830785" y="1723945"/>
                </a:cubicBezTo>
                <a:cubicBezTo>
                  <a:pt x="795107" y="1616913"/>
                  <a:pt x="818334" y="1660299"/>
                  <a:pt x="770824" y="1589034"/>
                </a:cubicBezTo>
                <a:cubicBezTo>
                  <a:pt x="765300" y="1550369"/>
                  <a:pt x="761774" y="1480991"/>
                  <a:pt x="740844" y="1439132"/>
                </a:cubicBezTo>
                <a:cubicBezTo>
                  <a:pt x="732787" y="1423018"/>
                  <a:pt x="720857" y="1409152"/>
                  <a:pt x="710863" y="1394162"/>
                </a:cubicBezTo>
                <a:cubicBezTo>
                  <a:pt x="700870" y="1364182"/>
                  <a:pt x="686078" y="1335393"/>
                  <a:pt x="680883" y="1304221"/>
                </a:cubicBezTo>
                <a:cubicBezTo>
                  <a:pt x="675126" y="1269681"/>
                  <a:pt x="669353" y="1206210"/>
                  <a:pt x="650903" y="1169309"/>
                </a:cubicBezTo>
                <a:cubicBezTo>
                  <a:pt x="642846" y="1153195"/>
                  <a:pt x="630916" y="1139329"/>
                  <a:pt x="620922" y="1124339"/>
                </a:cubicBezTo>
                <a:cubicBezTo>
                  <a:pt x="610929" y="1094359"/>
                  <a:pt x="613288" y="1056744"/>
                  <a:pt x="590942" y="1034398"/>
                </a:cubicBezTo>
                <a:cubicBezTo>
                  <a:pt x="533233" y="976688"/>
                  <a:pt x="557732" y="1007066"/>
                  <a:pt x="515991" y="944457"/>
                </a:cubicBezTo>
                <a:cubicBezTo>
                  <a:pt x="461247" y="962705"/>
                  <a:pt x="451708" y="958436"/>
                  <a:pt x="411060" y="1019408"/>
                </a:cubicBezTo>
                <a:cubicBezTo>
                  <a:pt x="391073" y="1049388"/>
                  <a:pt x="381079" y="1089362"/>
                  <a:pt x="351099" y="1109349"/>
                </a:cubicBezTo>
                <a:cubicBezTo>
                  <a:pt x="336109" y="1119342"/>
                  <a:pt x="320789" y="1128858"/>
                  <a:pt x="306129" y="1139329"/>
                </a:cubicBezTo>
                <a:cubicBezTo>
                  <a:pt x="285799" y="1153851"/>
                  <a:pt x="268912" y="1173962"/>
                  <a:pt x="246168" y="1184300"/>
                </a:cubicBezTo>
                <a:cubicBezTo>
                  <a:pt x="213052" y="1199353"/>
                  <a:pt x="175958" y="1203430"/>
                  <a:pt x="141237" y="1214280"/>
                </a:cubicBezTo>
                <a:cubicBezTo>
                  <a:pt x="95992" y="1228419"/>
                  <a:pt x="6326" y="1259250"/>
                  <a:pt x="6326" y="1259250"/>
                </a:cubicBezTo>
                <a:cubicBezTo>
                  <a:pt x="37501" y="1539827"/>
                  <a:pt x="12934" y="1289790"/>
                  <a:pt x="36306" y="1768916"/>
                </a:cubicBezTo>
                <a:cubicBezTo>
                  <a:pt x="40209" y="1848925"/>
                  <a:pt x="45968" y="1928833"/>
                  <a:pt x="51296" y="2008759"/>
                </a:cubicBezTo>
                <a:cubicBezTo>
                  <a:pt x="66313" y="2234016"/>
                  <a:pt x="0" y="2196526"/>
                  <a:pt x="111257" y="2233611"/>
                </a:cubicBezTo>
                <a:cubicBezTo>
                  <a:pt x="151231" y="2228614"/>
                  <a:pt x="194365" y="2234982"/>
                  <a:pt x="231178" y="2218621"/>
                </a:cubicBezTo>
                <a:cubicBezTo>
                  <a:pt x="245617" y="2212203"/>
                  <a:pt x="246168" y="2189451"/>
                  <a:pt x="246168" y="2173650"/>
                </a:cubicBezTo>
                <a:cubicBezTo>
                  <a:pt x="246168" y="2053625"/>
                  <a:pt x="250910" y="1932278"/>
                  <a:pt x="231178" y="1813886"/>
                </a:cubicBezTo>
                <a:cubicBezTo>
                  <a:pt x="225254" y="1778344"/>
                  <a:pt x="171217" y="1723945"/>
                  <a:pt x="171217" y="1723945"/>
                </a:cubicBezTo>
                <a:cubicBezTo>
                  <a:pt x="176214" y="1668981"/>
                  <a:pt x="171046" y="1612121"/>
                  <a:pt x="186208" y="1559054"/>
                </a:cubicBezTo>
                <a:cubicBezTo>
                  <a:pt x="192032" y="1538670"/>
                  <a:pt x="214892" y="1527654"/>
                  <a:pt x="231178" y="1514083"/>
                </a:cubicBezTo>
                <a:cubicBezTo>
                  <a:pt x="294729" y="1461123"/>
                  <a:pt x="306132" y="1480772"/>
                  <a:pt x="411060" y="1469113"/>
                </a:cubicBezTo>
                <a:cubicBezTo>
                  <a:pt x="426050" y="1464116"/>
                  <a:pt x="442482" y="1462253"/>
                  <a:pt x="456031" y="1454123"/>
                </a:cubicBezTo>
                <a:cubicBezTo>
                  <a:pt x="468150" y="1446852"/>
                  <a:pt x="474975" y="1432971"/>
                  <a:pt x="486011" y="1424142"/>
                </a:cubicBezTo>
                <a:cubicBezTo>
                  <a:pt x="500079" y="1412888"/>
                  <a:pt x="515991" y="1404155"/>
                  <a:pt x="530981" y="1394162"/>
                </a:cubicBezTo>
                <a:cubicBezTo>
                  <a:pt x="525984" y="1479106"/>
                  <a:pt x="534067" y="1565846"/>
                  <a:pt x="515991" y="1648995"/>
                </a:cubicBezTo>
                <a:cubicBezTo>
                  <a:pt x="508337" y="1684204"/>
                  <a:pt x="467426" y="1704754"/>
                  <a:pt x="456031" y="1738936"/>
                </a:cubicBezTo>
                <a:cubicBezTo>
                  <a:pt x="451034" y="1753926"/>
                  <a:pt x="448714" y="1770094"/>
                  <a:pt x="441040" y="1783906"/>
                </a:cubicBezTo>
                <a:cubicBezTo>
                  <a:pt x="423541" y="1815403"/>
                  <a:pt x="381080" y="1873847"/>
                  <a:pt x="381080" y="1873847"/>
                </a:cubicBezTo>
                <a:cubicBezTo>
                  <a:pt x="393971" y="1976972"/>
                  <a:pt x="375663" y="1975755"/>
                  <a:pt x="426050" y="2038739"/>
                </a:cubicBezTo>
                <a:cubicBezTo>
                  <a:pt x="434879" y="2049775"/>
                  <a:pt x="443116" y="2062979"/>
                  <a:pt x="456031" y="2068719"/>
                </a:cubicBezTo>
                <a:cubicBezTo>
                  <a:pt x="489272" y="2083493"/>
                  <a:pt x="525985" y="2088706"/>
                  <a:pt x="560962" y="2098700"/>
                </a:cubicBezTo>
                <a:cubicBezTo>
                  <a:pt x="665893" y="2093703"/>
                  <a:pt x="771068" y="2092433"/>
                  <a:pt x="875755" y="2083709"/>
                </a:cubicBezTo>
                <a:cubicBezTo>
                  <a:pt x="1005901" y="2072863"/>
                  <a:pt x="806866" y="2045947"/>
                  <a:pt x="995676" y="2083709"/>
                </a:cubicBezTo>
                <a:cubicBezTo>
                  <a:pt x="1083366" y="2171399"/>
                  <a:pt x="1041229" y="2139061"/>
                  <a:pt x="1115598" y="2188641"/>
                </a:cubicBezTo>
                <a:cubicBezTo>
                  <a:pt x="1229189" y="2150775"/>
                  <a:pt x="1100010" y="2201285"/>
                  <a:pt x="1190549" y="2143670"/>
                </a:cubicBezTo>
                <a:cubicBezTo>
                  <a:pt x="1266178" y="2095542"/>
                  <a:pt x="1376311" y="2041090"/>
                  <a:pt x="1460372" y="2008759"/>
                </a:cubicBezTo>
                <a:cubicBezTo>
                  <a:pt x="1479601" y="2001363"/>
                  <a:pt x="1500345" y="1998765"/>
                  <a:pt x="1520332" y="1993768"/>
                </a:cubicBezTo>
                <a:cubicBezTo>
                  <a:pt x="1615964" y="1898140"/>
                  <a:pt x="1523748" y="1977025"/>
                  <a:pt x="1820135" y="1948798"/>
                </a:cubicBezTo>
                <a:cubicBezTo>
                  <a:pt x="1835865" y="1947300"/>
                  <a:pt x="1849520" y="1936406"/>
                  <a:pt x="1865106" y="1933808"/>
                </a:cubicBezTo>
                <a:cubicBezTo>
                  <a:pt x="1909737" y="1926370"/>
                  <a:pt x="1955047" y="1923815"/>
                  <a:pt x="2000017" y="1918818"/>
                </a:cubicBezTo>
                <a:cubicBezTo>
                  <a:pt x="2015007" y="1903828"/>
                  <a:pt x="2028892" y="1887643"/>
                  <a:pt x="2044988" y="1873847"/>
                </a:cubicBezTo>
                <a:cubicBezTo>
                  <a:pt x="2082100" y="1842037"/>
                  <a:pt x="2106604" y="1834302"/>
                  <a:pt x="2134929" y="1798896"/>
                </a:cubicBezTo>
                <a:cubicBezTo>
                  <a:pt x="2146183" y="1784828"/>
                  <a:pt x="2154916" y="1768916"/>
                  <a:pt x="2164909" y="1753926"/>
                </a:cubicBezTo>
                <a:cubicBezTo>
                  <a:pt x="2159152" y="1719383"/>
                  <a:pt x="2153380" y="1655916"/>
                  <a:pt x="2134929" y="1619014"/>
                </a:cubicBezTo>
                <a:cubicBezTo>
                  <a:pt x="2126872" y="1602900"/>
                  <a:pt x="2114942" y="1589034"/>
                  <a:pt x="2104949" y="1574044"/>
                </a:cubicBezTo>
                <a:cubicBezTo>
                  <a:pt x="2114682" y="1389115"/>
                  <a:pt x="2053608" y="1339509"/>
                  <a:pt x="2149919" y="1259250"/>
                </a:cubicBezTo>
                <a:cubicBezTo>
                  <a:pt x="2169112" y="1243256"/>
                  <a:pt x="2189893" y="1229270"/>
                  <a:pt x="2209880" y="1214280"/>
                </a:cubicBezTo>
                <a:cubicBezTo>
                  <a:pt x="2368201" y="1225589"/>
                  <a:pt x="2398697" y="1172192"/>
                  <a:pt x="2449722" y="1274241"/>
                </a:cubicBezTo>
                <a:cubicBezTo>
                  <a:pt x="2456788" y="1288374"/>
                  <a:pt x="2459716" y="1304221"/>
                  <a:pt x="2464713" y="1319211"/>
                </a:cubicBezTo>
                <a:cubicBezTo>
                  <a:pt x="2514680" y="1314214"/>
                  <a:pt x="2566975" y="1320101"/>
                  <a:pt x="2614614" y="1304221"/>
                </a:cubicBezTo>
                <a:cubicBezTo>
                  <a:pt x="2662215" y="1288354"/>
                  <a:pt x="2641881" y="1223845"/>
                  <a:pt x="2629604" y="1199290"/>
                </a:cubicBezTo>
                <a:cubicBezTo>
                  <a:pt x="2623284" y="1186649"/>
                  <a:pt x="2609617" y="1179303"/>
                  <a:pt x="2599624" y="1169309"/>
                </a:cubicBezTo>
                <a:cubicBezTo>
                  <a:pt x="2594627" y="1154319"/>
                  <a:pt x="2593818" y="1137197"/>
                  <a:pt x="2584634" y="1124339"/>
                </a:cubicBezTo>
                <a:cubicBezTo>
                  <a:pt x="2568205" y="1101338"/>
                  <a:pt x="2544660" y="1084365"/>
                  <a:pt x="2524673" y="1064378"/>
                </a:cubicBezTo>
                <a:lnTo>
                  <a:pt x="2479703" y="1019408"/>
                </a:lnTo>
                <a:cubicBezTo>
                  <a:pt x="2469709" y="1009414"/>
                  <a:pt x="2457562" y="1001187"/>
                  <a:pt x="2449722" y="989427"/>
                </a:cubicBezTo>
                <a:lnTo>
                  <a:pt x="2419742" y="944457"/>
                </a:lnTo>
                <a:cubicBezTo>
                  <a:pt x="2424739" y="914477"/>
                  <a:pt x="2419652" y="880905"/>
                  <a:pt x="2434732" y="854516"/>
                </a:cubicBezTo>
                <a:cubicBezTo>
                  <a:pt x="2442572" y="840797"/>
                  <a:pt x="2463967" y="840957"/>
                  <a:pt x="2479703" y="839526"/>
                </a:cubicBezTo>
                <a:cubicBezTo>
                  <a:pt x="2574382" y="830919"/>
                  <a:pt x="2669578" y="829533"/>
                  <a:pt x="2764516" y="824536"/>
                </a:cubicBezTo>
                <a:cubicBezTo>
                  <a:pt x="2811377" y="793294"/>
                  <a:pt x="2830184" y="779726"/>
                  <a:pt x="2884437" y="749585"/>
                </a:cubicBezTo>
                <a:cubicBezTo>
                  <a:pt x="2903971" y="738733"/>
                  <a:pt x="2923859" y="728407"/>
                  <a:pt x="2944398" y="719604"/>
                </a:cubicBezTo>
                <a:cubicBezTo>
                  <a:pt x="2958921" y="713380"/>
                  <a:pt x="2975556" y="712288"/>
                  <a:pt x="2989368" y="704614"/>
                </a:cubicBezTo>
                <a:cubicBezTo>
                  <a:pt x="3020865" y="687116"/>
                  <a:pt x="3044353" y="653393"/>
                  <a:pt x="3079309" y="644654"/>
                </a:cubicBezTo>
                <a:cubicBezTo>
                  <a:pt x="3163988" y="623483"/>
                  <a:pt x="3119068" y="633703"/>
                  <a:pt x="3214221" y="614673"/>
                </a:cubicBezTo>
                <a:cubicBezTo>
                  <a:pt x="3199231" y="609676"/>
                  <a:pt x="3184892" y="601918"/>
                  <a:pt x="3169250" y="599683"/>
                </a:cubicBezTo>
                <a:cubicBezTo>
                  <a:pt x="3114614" y="591878"/>
                  <a:pt x="3057425" y="599855"/>
                  <a:pt x="3004358" y="584693"/>
                </a:cubicBezTo>
                <a:cubicBezTo>
                  <a:pt x="2983975" y="578869"/>
                  <a:pt x="2974378" y="554713"/>
                  <a:pt x="2959388" y="539723"/>
                </a:cubicBezTo>
                <a:cubicBezTo>
                  <a:pt x="2949395" y="519736"/>
                  <a:pt x="2951643" y="481986"/>
                  <a:pt x="2929408" y="479762"/>
                </a:cubicBezTo>
                <a:cubicBezTo>
                  <a:pt x="2886928" y="475514"/>
                  <a:pt x="2849691" y="510373"/>
                  <a:pt x="2809486" y="524732"/>
                </a:cubicBezTo>
                <a:cubicBezTo>
                  <a:pt x="2684641" y="569320"/>
                  <a:pt x="2730755" y="553592"/>
                  <a:pt x="2569644" y="569703"/>
                </a:cubicBezTo>
                <a:cubicBezTo>
                  <a:pt x="2432244" y="604052"/>
                  <a:pt x="2484006" y="576827"/>
                  <a:pt x="2404752" y="629663"/>
                </a:cubicBezTo>
                <a:cubicBezTo>
                  <a:pt x="2359781" y="624666"/>
                  <a:pt x="2312766" y="628981"/>
                  <a:pt x="2269840" y="614673"/>
                </a:cubicBezTo>
                <a:cubicBezTo>
                  <a:pt x="2249729" y="607969"/>
                  <a:pt x="2243401" y="579998"/>
                  <a:pt x="2224870" y="569703"/>
                </a:cubicBezTo>
                <a:cubicBezTo>
                  <a:pt x="2197245" y="554356"/>
                  <a:pt x="2164271" y="551460"/>
                  <a:pt x="2134929" y="539723"/>
                </a:cubicBezTo>
                <a:cubicBezTo>
                  <a:pt x="2095328" y="523882"/>
                  <a:pt x="2056133" y="506502"/>
                  <a:pt x="2015008" y="494752"/>
                </a:cubicBezTo>
                <a:cubicBezTo>
                  <a:pt x="1995199" y="489092"/>
                  <a:pt x="1975034" y="484759"/>
                  <a:pt x="1955047" y="479762"/>
                </a:cubicBezTo>
                <a:cubicBezTo>
                  <a:pt x="1950050" y="459775"/>
                  <a:pt x="1945717" y="439610"/>
                  <a:pt x="1940057" y="419801"/>
                </a:cubicBezTo>
                <a:cubicBezTo>
                  <a:pt x="1935716" y="404608"/>
                  <a:pt x="1925067" y="390632"/>
                  <a:pt x="1925067" y="374831"/>
                </a:cubicBezTo>
                <a:cubicBezTo>
                  <a:pt x="1925067" y="279762"/>
                  <a:pt x="1935060" y="184956"/>
                  <a:pt x="1940057" y="90018"/>
                </a:cubicBezTo>
                <a:cubicBezTo>
                  <a:pt x="1850039" y="0"/>
                  <a:pt x="1900869" y="35934"/>
                  <a:pt x="1640253" y="75027"/>
                </a:cubicBezTo>
                <a:cubicBezTo>
                  <a:pt x="1626276" y="77124"/>
                  <a:pt x="1621579" y="96528"/>
                  <a:pt x="1610273" y="105008"/>
                </a:cubicBezTo>
                <a:cubicBezTo>
                  <a:pt x="1601335" y="111712"/>
                  <a:pt x="1590286" y="115001"/>
                  <a:pt x="1580293" y="119998"/>
                </a:cubicBezTo>
                <a:lnTo>
                  <a:pt x="1580293" y="119998"/>
                </a:lnTo>
                <a:lnTo>
                  <a:pt x="1550313" y="179959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lIns="112124" tIns="56062" rIns="112124" bIns="56062" rtlCol="0" anchor="t" anchorCtr="0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</a:t>
            </a:r>
          </a:p>
          <a:p>
            <a:pPr algn="ctr"/>
            <a:r>
              <a:rPr lang="ru-RU" sz="1700" dirty="0"/>
              <a:t> </a:t>
            </a:r>
            <a:r>
              <a:rPr lang="ru-RU" sz="2000" b="1" dirty="0"/>
              <a:t>Балтийское </a:t>
            </a:r>
          </a:p>
          <a:p>
            <a:pPr algn="ctr"/>
            <a:r>
              <a:rPr lang="ru-RU" sz="2000" b="1" dirty="0"/>
              <a:t>       море</a:t>
            </a:r>
          </a:p>
        </p:txBody>
      </p:sp>
      <p:sp>
        <p:nvSpPr>
          <p:cNvPr id="4" name="Овал 3"/>
          <p:cNvSpPr/>
          <p:nvPr/>
        </p:nvSpPr>
        <p:spPr>
          <a:xfrm>
            <a:off x="5336652" y="1228605"/>
            <a:ext cx="349947" cy="3510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74404" y="965326"/>
            <a:ext cx="2099682" cy="17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Стокгольм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48953" y="1316365"/>
            <a:ext cx="349947" cy="3510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48953" y="1667403"/>
            <a:ext cx="1399788" cy="26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Таллин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8407847" y="3769877"/>
            <a:ext cx="2687104" cy="2145492"/>
          </a:xfrm>
          <a:custGeom>
            <a:avLst/>
            <a:gdLst>
              <a:gd name="connsiteX0" fmla="*/ 1858780 w 2194176"/>
              <a:gd name="connsiteY0" fmla="*/ 588848 h 1746472"/>
              <a:gd name="connsiteX1" fmla="*/ 1528997 w 2194176"/>
              <a:gd name="connsiteY1" fmla="*/ 573858 h 1746472"/>
              <a:gd name="connsiteX2" fmla="*/ 1543987 w 2194176"/>
              <a:gd name="connsiteY2" fmla="*/ 498907 h 1746472"/>
              <a:gd name="connsiteX3" fmla="*/ 1618938 w 2194176"/>
              <a:gd name="connsiteY3" fmla="*/ 483917 h 1746472"/>
              <a:gd name="connsiteX4" fmla="*/ 1633928 w 2194176"/>
              <a:gd name="connsiteY4" fmla="*/ 438946 h 1746472"/>
              <a:gd name="connsiteX5" fmla="*/ 1663908 w 2194176"/>
              <a:gd name="connsiteY5" fmla="*/ 334015 h 1746472"/>
              <a:gd name="connsiteX6" fmla="*/ 1738859 w 2194176"/>
              <a:gd name="connsiteY6" fmla="*/ 274055 h 1746472"/>
              <a:gd name="connsiteX7" fmla="*/ 1663908 w 2194176"/>
              <a:gd name="connsiteY7" fmla="*/ 214094 h 1746472"/>
              <a:gd name="connsiteX8" fmla="*/ 1603948 w 2194176"/>
              <a:gd name="connsiteY8" fmla="*/ 199104 h 1746472"/>
              <a:gd name="connsiteX9" fmla="*/ 1678898 w 2194176"/>
              <a:gd name="connsiteY9" fmla="*/ 109163 h 1746472"/>
              <a:gd name="connsiteX10" fmla="*/ 1738859 w 2194176"/>
              <a:gd name="connsiteY10" fmla="*/ 94173 h 1746472"/>
              <a:gd name="connsiteX11" fmla="*/ 1738859 w 2194176"/>
              <a:gd name="connsiteY11" fmla="*/ 4232 h 1746472"/>
              <a:gd name="connsiteX12" fmla="*/ 1588957 w 2194176"/>
              <a:gd name="connsiteY12" fmla="*/ 34212 h 1746472"/>
              <a:gd name="connsiteX13" fmla="*/ 1439056 w 2194176"/>
              <a:gd name="connsiteY13" fmla="*/ 124153 h 1746472"/>
              <a:gd name="connsiteX14" fmla="*/ 1409075 w 2194176"/>
              <a:gd name="connsiteY14" fmla="*/ 169123 h 1746472"/>
              <a:gd name="connsiteX15" fmla="*/ 1379095 w 2194176"/>
              <a:gd name="connsiteY15" fmla="*/ 229084 h 1746472"/>
              <a:gd name="connsiteX16" fmla="*/ 1334125 w 2194176"/>
              <a:gd name="connsiteY16" fmla="*/ 259064 h 1746472"/>
              <a:gd name="connsiteX17" fmla="*/ 1304144 w 2194176"/>
              <a:gd name="connsiteY17" fmla="*/ 304035 h 1746472"/>
              <a:gd name="connsiteX18" fmla="*/ 1244184 w 2194176"/>
              <a:gd name="connsiteY18" fmla="*/ 349005 h 1746472"/>
              <a:gd name="connsiteX19" fmla="*/ 1229194 w 2194176"/>
              <a:gd name="connsiteY19" fmla="*/ 393976 h 1746472"/>
              <a:gd name="connsiteX20" fmla="*/ 1109272 w 2194176"/>
              <a:gd name="connsiteY20" fmla="*/ 483917 h 1746472"/>
              <a:gd name="connsiteX21" fmla="*/ 1019331 w 2194176"/>
              <a:gd name="connsiteY21" fmla="*/ 453937 h 1746472"/>
              <a:gd name="connsiteX22" fmla="*/ 839449 w 2194176"/>
              <a:gd name="connsiteY22" fmla="*/ 483917 h 1746472"/>
              <a:gd name="connsiteX23" fmla="*/ 869430 w 2194176"/>
              <a:gd name="connsiteY23" fmla="*/ 528887 h 1746472"/>
              <a:gd name="connsiteX24" fmla="*/ 974361 w 2194176"/>
              <a:gd name="connsiteY24" fmla="*/ 573858 h 1746472"/>
              <a:gd name="connsiteX25" fmla="*/ 1109272 w 2194176"/>
              <a:gd name="connsiteY25" fmla="*/ 588848 h 1746472"/>
              <a:gd name="connsiteX26" fmla="*/ 1169233 w 2194176"/>
              <a:gd name="connsiteY26" fmla="*/ 618828 h 1746472"/>
              <a:gd name="connsiteX27" fmla="*/ 1199213 w 2194176"/>
              <a:gd name="connsiteY27" fmla="*/ 648809 h 1746472"/>
              <a:gd name="connsiteX28" fmla="*/ 1244184 w 2194176"/>
              <a:gd name="connsiteY28" fmla="*/ 678789 h 1746472"/>
              <a:gd name="connsiteX29" fmla="*/ 1259174 w 2194176"/>
              <a:gd name="connsiteY29" fmla="*/ 723759 h 1746472"/>
              <a:gd name="connsiteX30" fmla="*/ 1199213 w 2194176"/>
              <a:gd name="connsiteY30" fmla="*/ 813700 h 1746472"/>
              <a:gd name="connsiteX31" fmla="*/ 1064302 w 2194176"/>
              <a:gd name="connsiteY31" fmla="*/ 888651 h 1746472"/>
              <a:gd name="connsiteX32" fmla="*/ 1019331 w 2194176"/>
              <a:gd name="connsiteY32" fmla="*/ 903641 h 1746472"/>
              <a:gd name="connsiteX33" fmla="*/ 974361 w 2194176"/>
              <a:gd name="connsiteY33" fmla="*/ 933622 h 1746472"/>
              <a:gd name="connsiteX34" fmla="*/ 959371 w 2194176"/>
              <a:gd name="connsiteY34" fmla="*/ 888651 h 1746472"/>
              <a:gd name="connsiteX35" fmla="*/ 944380 w 2194176"/>
              <a:gd name="connsiteY35" fmla="*/ 813700 h 1746472"/>
              <a:gd name="connsiteX36" fmla="*/ 764498 w 2194176"/>
              <a:gd name="connsiteY36" fmla="*/ 768730 h 1746472"/>
              <a:gd name="connsiteX37" fmla="*/ 674557 w 2194176"/>
              <a:gd name="connsiteY37" fmla="*/ 708769 h 1746472"/>
              <a:gd name="connsiteX38" fmla="*/ 554636 w 2194176"/>
              <a:gd name="connsiteY38" fmla="*/ 678789 h 1746472"/>
              <a:gd name="connsiteX39" fmla="*/ 599607 w 2194176"/>
              <a:gd name="connsiteY39" fmla="*/ 648809 h 1746472"/>
              <a:gd name="connsiteX40" fmla="*/ 749508 w 2194176"/>
              <a:gd name="connsiteY40" fmla="*/ 603838 h 1746472"/>
              <a:gd name="connsiteX41" fmla="*/ 764498 w 2194176"/>
              <a:gd name="connsiteY41" fmla="*/ 558868 h 1746472"/>
              <a:gd name="connsiteX42" fmla="*/ 719528 w 2194176"/>
              <a:gd name="connsiteY42" fmla="*/ 543878 h 1746472"/>
              <a:gd name="connsiteX43" fmla="*/ 599607 w 2194176"/>
              <a:gd name="connsiteY43" fmla="*/ 513897 h 1746472"/>
              <a:gd name="connsiteX44" fmla="*/ 374754 w 2194176"/>
              <a:gd name="connsiteY44" fmla="*/ 558868 h 1746472"/>
              <a:gd name="connsiteX45" fmla="*/ 344774 w 2194176"/>
              <a:gd name="connsiteY45" fmla="*/ 648809 h 1746472"/>
              <a:gd name="connsiteX46" fmla="*/ 329784 w 2194176"/>
              <a:gd name="connsiteY46" fmla="*/ 693779 h 1746472"/>
              <a:gd name="connsiteX47" fmla="*/ 269823 w 2194176"/>
              <a:gd name="connsiteY47" fmla="*/ 783720 h 1746472"/>
              <a:gd name="connsiteX48" fmla="*/ 239843 w 2194176"/>
              <a:gd name="connsiteY48" fmla="*/ 828691 h 1746472"/>
              <a:gd name="connsiteX49" fmla="*/ 209862 w 2194176"/>
              <a:gd name="connsiteY49" fmla="*/ 933622 h 1746472"/>
              <a:gd name="connsiteX50" fmla="*/ 134912 w 2194176"/>
              <a:gd name="connsiteY50" fmla="*/ 1008573 h 1746472"/>
              <a:gd name="connsiteX51" fmla="*/ 134912 w 2194176"/>
              <a:gd name="connsiteY51" fmla="*/ 1158474 h 1746472"/>
              <a:gd name="connsiteX52" fmla="*/ 164892 w 2194176"/>
              <a:gd name="connsiteY52" fmla="*/ 1188455 h 1746472"/>
              <a:gd name="connsiteX53" fmla="*/ 89941 w 2194176"/>
              <a:gd name="connsiteY53" fmla="*/ 1293386 h 1746472"/>
              <a:gd name="connsiteX54" fmla="*/ 44971 w 2194176"/>
              <a:gd name="connsiteY54" fmla="*/ 1338356 h 1746472"/>
              <a:gd name="connsiteX55" fmla="*/ 14990 w 2194176"/>
              <a:gd name="connsiteY55" fmla="*/ 1368337 h 1746472"/>
              <a:gd name="connsiteX56" fmla="*/ 0 w 2194176"/>
              <a:gd name="connsiteY56" fmla="*/ 1428297 h 1746472"/>
              <a:gd name="connsiteX57" fmla="*/ 14990 w 2194176"/>
              <a:gd name="connsiteY57" fmla="*/ 1608179 h 1746472"/>
              <a:gd name="connsiteX58" fmla="*/ 44971 w 2194176"/>
              <a:gd name="connsiteY58" fmla="*/ 1653150 h 1746472"/>
              <a:gd name="connsiteX59" fmla="*/ 164892 w 2194176"/>
              <a:gd name="connsiteY59" fmla="*/ 1713110 h 1746472"/>
              <a:gd name="connsiteX60" fmla="*/ 239843 w 2194176"/>
              <a:gd name="connsiteY60" fmla="*/ 1728100 h 1746472"/>
              <a:gd name="connsiteX61" fmla="*/ 329784 w 2194176"/>
              <a:gd name="connsiteY61" fmla="*/ 1743091 h 1746472"/>
              <a:gd name="connsiteX62" fmla="*/ 599607 w 2194176"/>
              <a:gd name="connsiteY62" fmla="*/ 1728100 h 1746472"/>
              <a:gd name="connsiteX63" fmla="*/ 689548 w 2194176"/>
              <a:gd name="connsiteY63" fmla="*/ 1668140 h 1746472"/>
              <a:gd name="connsiteX64" fmla="*/ 734518 w 2194176"/>
              <a:gd name="connsiteY64" fmla="*/ 1638159 h 1746472"/>
              <a:gd name="connsiteX65" fmla="*/ 794479 w 2194176"/>
              <a:gd name="connsiteY65" fmla="*/ 1593189 h 1746472"/>
              <a:gd name="connsiteX66" fmla="*/ 839449 w 2194176"/>
              <a:gd name="connsiteY66" fmla="*/ 1578199 h 1746472"/>
              <a:gd name="connsiteX67" fmla="*/ 869430 w 2194176"/>
              <a:gd name="connsiteY67" fmla="*/ 1533228 h 1746472"/>
              <a:gd name="connsiteX68" fmla="*/ 914400 w 2194176"/>
              <a:gd name="connsiteY68" fmla="*/ 1503248 h 1746472"/>
              <a:gd name="connsiteX69" fmla="*/ 929390 w 2194176"/>
              <a:gd name="connsiteY69" fmla="*/ 1458278 h 1746472"/>
              <a:gd name="connsiteX70" fmla="*/ 1049312 w 2194176"/>
              <a:gd name="connsiteY70" fmla="*/ 1353346 h 1746472"/>
              <a:gd name="connsiteX71" fmla="*/ 1678898 w 2194176"/>
              <a:gd name="connsiteY71" fmla="*/ 1368337 h 1746472"/>
              <a:gd name="connsiteX72" fmla="*/ 1828800 w 2194176"/>
              <a:gd name="connsiteY72" fmla="*/ 1383327 h 1746472"/>
              <a:gd name="connsiteX73" fmla="*/ 2113613 w 2194176"/>
              <a:gd name="connsiteY73" fmla="*/ 1398317 h 1746472"/>
              <a:gd name="connsiteX74" fmla="*/ 2173574 w 2194176"/>
              <a:gd name="connsiteY74" fmla="*/ 1413307 h 1746472"/>
              <a:gd name="connsiteX75" fmla="*/ 2068643 w 2194176"/>
              <a:gd name="connsiteY75" fmla="*/ 1398317 h 1746472"/>
              <a:gd name="connsiteX76" fmla="*/ 1978702 w 2194176"/>
              <a:gd name="connsiteY76" fmla="*/ 1368337 h 1746472"/>
              <a:gd name="connsiteX77" fmla="*/ 1933731 w 2194176"/>
              <a:gd name="connsiteY77" fmla="*/ 1293386 h 1746472"/>
              <a:gd name="connsiteX78" fmla="*/ 1888761 w 2194176"/>
              <a:gd name="connsiteY78" fmla="*/ 1203445 h 1746472"/>
              <a:gd name="connsiteX79" fmla="*/ 1903751 w 2194176"/>
              <a:gd name="connsiteY79" fmla="*/ 1083523 h 1746472"/>
              <a:gd name="connsiteX80" fmla="*/ 1933731 w 2194176"/>
              <a:gd name="connsiteY80" fmla="*/ 1038553 h 1746472"/>
              <a:gd name="connsiteX81" fmla="*/ 1918741 w 2194176"/>
              <a:gd name="connsiteY81" fmla="*/ 603838 h 1746472"/>
              <a:gd name="connsiteX82" fmla="*/ 1873771 w 2194176"/>
              <a:gd name="connsiteY82" fmla="*/ 588848 h 1746472"/>
              <a:gd name="connsiteX83" fmla="*/ 1753849 w 2194176"/>
              <a:gd name="connsiteY83" fmla="*/ 588848 h 1746472"/>
              <a:gd name="connsiteX84" fmla="*/ 1753849 w 2194176"/>
              <a:gd name="connsiteY84" fmla="*/ 588848 h 1746472"/>
              <a:gd name="connsiteX85" fmla="*/ 1588957 w 2194176"/>
              <a:gd name="connsiteY85" fmla="*/ 603838 h 174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94176" h="1746472">
                <a:moveTo>
                  <a:pt x="1858780" y="588848"/>
                </a:moveTo>
                <a:cubicBezTo>
                  <a:pt x="1748852" y="583851"/>
                  <a:pt x="1634804" y="604089"/>
                  <a:pt x="1528997" y="573858"/>
                </a:cubicBezTo>
                <a:cubicBezTo>
                  <a:pt x="1504499" y="566859"/>
                  <a:pt x="1525971" y="516923"/>
                  <a:pt x="1543987" y="498907"/>
                </a:cubicBezTo>
                <a:cubicBezTo>
                  <a:pt x="1562003" y="480891"/>
                  <a:pt x="1593954" y="488914"/>
                  <a:pt x="1618938" y="483917"/>
                </a:cubicBezTo>
                <a:cubicBezTo>
                  <a:pt x="1623935" y="468927"/>
                  <a:pt x="1629388" y="454081"/>
                  <a:pt x="1633928" y="438946"/>
                </a:cubicBezTo>
                <a:cubicBezTo>
                  <a:pt x="1644381" y="404103"/>
                  <a:pt x="1649134" y="367256"/>
                  <a:pt x="1663908" y="334015"/>
                </a:cubicBezTo>
                <a:cubicBezTo>
                  <a:pt x="1672901" y="313781"/>
                  <a:pt x="1725123" y="283212"/>
                  <a:pt x="1738859" y="274055"/>
                </a:cubicBezTo>
                <a:cubicBezTo>
                  <a:pt x="1714681" y="249876"/>
                  <a:pt x="1697003" y="228278"/>
                  <a:pt x="1663908" y="214094"/>
                </a:cubicBezTo>
                <a:cubicBezTo>
                  <a:pt x="1644972" y="205979"/>
                  <a:pt x="1623935" y="204101"/>
                  <a:pt x="1603948" y="199104"/>
                </a:cubicBezTo>
                <a:cubicBezTo>
                  <a:pt x="1623052" y="170448"/>
                  <a:pt x="1647823" y="126920"/>
                  <a:pt x="1678898" y="109163"/>
                </a:cubicBezTo>
                <a:cubicBezTo>
                  <a:pt x="1696786" y="98942"/>
                  <a:pt x="1718872" y="99170"/>
                  <a:pt x="1738859" y="94173"/>
                </a:cubicBezTo>
                <a:cubicBezTo>
                  <a:pt x="1743067" y="87861"/>
                  <a:pt x="1814598" y="10543"/>
                  <a:pt x="1738859" y="4232"/>
                </a:cubicBezTo>
                <a:cubicBezTo>
                  <a:pt x="1688078" y="0"/>
                  <a:pt x="1588957" y="34212"/>
                  <a:pt x="1588957" y="34212"/>
                </a:cubicBezTo>
                <a:cubicBezTo>
                  <a:pt x="1480423" y="106568"/>
                  <a:pt x="1531244" y="78059"/>
                  <a:pt x="1439056" y="124153"/>
                </a:cubicBezTo>
                <a:cubicBezTo>
                  <a:pt x="1429062" y="139143"/>
                  <a:pt x="1418013" y="153481"/>
                  <a:pt x="1409075" y="169123"/>
                </a:cubicBezTo>
                <a:cubicBezTo>
                  <a:pt x="1397988" y="188525"/>
                  <a:pt x="1393401" y="211917"/>
                  <a:pt x="1379095" y="229084"/>
                </a:cubicBezTo>
                <a:cubicBezTo>
                  <a:pt x="1367562" y="242924"/>
                  <a:pt x="1349115" y="249071"/>
                  <a:pt x="1334125" y="259064"/>
                </a:cubicBezTo>
                <a:cubicBezTo>
                  <a:pt x="1324131" y="274054"/>
                  <a:pt x="1316883" y="291296"/>
                  <a:pt x="1304144" y="304035"/>
                </a:cubicBezTo>
                <a:cubicBezTo>
                  <a:pt x="1286478" y="321701"/>
                  <a:pt x="1260178" y="329812"/>
                  <a:pt x="1244184" y="349005"/>
                </a:cubicBezTo>
                <a:cubicBezTo>
                  <a:pt x="1234068" y="361144"/>
                  <a:pt x="1238675" y="381335"/>
                  <a:pt x="1229194" y="393976"/>
                </a:cubicBezTo>
                <a:cubicBezTo>
                  <a:pt x="1171778" y="470531"/>
                  <a:pt x="1174923" y="462034"/>
                  <a:pt x="1109272" y="483917"/>
                </a:cubicBezTo>
                <a:cubicBezTo>
                  <a:pt x="1079292" y="473924"/>
                  <a:pt x="1050689" y="450017"/>
                  <a:pt x="1019331" y="453937"/>
                </a:cubicBezTo>
                <a:cubicBezTo>
                  <a:pt x="878967" y="471482"/>
                  <a:pt x="938492" y="459157"/>
                  <a:pt x="839449" y="483917"/>
                </a:cubicBezTo>
                <a:cubicBezTo>
                  <a:pt x="849443" y="498907"/>
                  <a:pt x="856691" y="516148"/>
                  <a:pt x="869430" y="528887"/>
                </a:cubicBezTo>
                <a:cubicBezTo>
                  <a:pt x="899380" y="558837"/>
                  <a:pt x="933700" y="567603"/>
                  <a:pt x="974361" y="573858"/>
                </a:cubicBezTo>
                <a:cubicBezTo>
                  <a:pt x="1019082" y="580738"/>
                  <a:pt x="1064302" y="583851"/>
                  <a:pt x="1109272" y="588848"/>
                </a:cubicBezTo>
                <a:cubicBezTo>
                  <a:pt x="1129259" y="598841"/>
                  <a:pt x="1150640" y="606433"/>
                  <a:pt x="1169233" y="618828"/>
                </a:cubicBezTo>
                <a:cubicBezTo>
                  <a:pt x="1180992" y="626668"/>
                  <a:pt x="1188177" y="639980"/>
                  <a:pt x="1199213" y="648809"/>
                </a:cubicBezTo>
                <a:cubicBezTo>
                  <a:pt x="1213281" y="660064"/>
                  <a:pt x="1229194" y="668796"/>
                  <a:pt x="1244184" y="678789"/>
                </a:cubicBezTo>
                <a:cubicBezTo>
                  <a:pt x="1249181" y="693779"/>
                  <a:pt x="1261409" y="708117"/>
                  <a:pt x="1259174" y="723759"/>
                </a:cubicBezTo>
                <a:cubicBezTo>
                  <a:pt x="1255039" y="752706"/>
                  <a:pt x="1224652" y="795529"/>
                  <a:pt x="1199213" y="813700"/>
                </a:cubicBezTo>
                <a:cubicBezTo>
                  <a:pt x="1170784" y="834007"/>
                  <a:pt x="1099946" y="873375"/>
                  <a:pt x="1064302" y="888651"/>
                </a:cubicBezTo>
                <a:cubicBezTo>
                  <a:pt x="1049778" y="894875"/>
                  <a:pt x="1034321" y="898644"/>
                  <a:pt x="1019331" y="903641"/>
                </a:cubicBezTo>
                <a:cubicBezTo>
                  <a:pt x="1004341" y="913635"/>
                  <a:pt x="991839" y="937992"/>
                  <a:pt x="974361" y="933622"/>
                </a:cubicBezTo>
                <a:cubicBezTo>
                  <a:pt x="959032" y="929790"/>
                  <a:pt x="963203" y="903980"/>
                  <a:pt x="959371" y="888651"/>
                </a:cubicBezTo>
                <a:cubicBezTo>
                  <a:pt x="953191" y="863933"/>
                  <a:pt x="959189" y="834433"/>
                  <a:pt x="944380" y="813700"/>
                </a:cubicBezTo>
                <a:cubicBezTo>
                  <a:pt x="916147" y="774174"/>
                  <a:pt x="784437" y="771222"/>
                  <a:pt x="764498" y="768730"/>
                </a:cubicBezTo>
                <a:cubicBezTo>
                  <a:pt x="734518" y="748743"/>
                  <a:pt x="709513" y="717508"/>
                  <a:pt x="674557" y="708769"/>
                </a:cubicBezTo>
                <a:lnTo>
                  <a:pt x="554636" y="678789"/>
                </a:lnTo>
                <a:cubicBezTo>
                  <a:pt x="569626" y="668796"/>
                  <a:pt x="583144" y="656126"/>
                  <a:pt x="599607" y="648809"/>
                </a:cubicBezTo>
                <a:cubicBezTo>
                  <a:pt x="646533" y="627953"/>
                  <a:pt x="699672" y="616297"/>
                  <a:pt x="749508" y="603838"/>
                </a:cubicBezTo>
                <a:cubicBezTo>
                  <a:pt x="754505" y="588848"/>
                  <a:pt x="771564" y="573001"/>
                  <a:pt x="764498" y="558868"/>
                </a:cubicBezTo>
                <a:cubicBezTo>
                  <a:pt x="757432" y="544735"/>
                  <a:pt x="734857" y="547710"/>
                  <a:pt x="719528" y="543878"/>
                </a:cubicBezTo>
                <a:lnTo>
                  <a:pt x="599607" y="513897"/>
                </a:lnTo>
                <a:cubicBezTo>
                  <a:pt x="597083" y="514107"/>
                  <a:pt x="411306" y="500385"/>
                  <a:pt x="374754" y="558868"/>
                </a:cubicBezTo>
                <a:cubicBezTo>
                  <a:pt x="358005" y="585666"/>
                  <a:pt x="354767" y="618829"/>
                  <a:pt x="344774" y="648809"/>
                </a:cubicBezTo>
                <a:cubicBezTo>
                  <a:pt x="339777" y="663799"/>
                  <a:pt x="338549" y="680632"/>
                  <a:pt x="329784" y="693779"/>
                </a:cubicBezTo>
                <a:lnTo>
                  <a:pt x="269823" y="783720"/>
                </a:lnTo>
                <a:lnTo>
                  <a:pt x="239843" y="828691"/>
                </a:lnTo>
                <a:cubicBezTo>
                  <a:pt x="238544" y="833887"/>
                  <a:pt x="217928" y="922867"/>
                  <a:pt x="209862" y="933622"/>
                </a:cubicBezTo>
                <a:cubicBezTo>
                  <a:pt x="188663" y="961888"/>
                  <a:pt x="134912" y="1008573"/>
                  <a:pt x="134912" y="1008573"/>
                </a:cubicBezTo>
                <a:cubicBezTo>
                  <a:pt x="113883" y="1071657"/>
                  <a:pt x="106203" y="1072348"/>
                  <a:pt x="134912" y="1158474"/>
                </a:cubicBezTo>
                <a:cubicBezTo>
                  <a:pt x="139381" y="1171882"/>
                  <a:pt x="154899" y="1178461"/>
                  <a:pt x="164892" y="1188455"/>
                </a:cubicBezTo>
                <a:cubicBezTo>
                  <a:pt x="140964" y="1260240"/>
                  <a:pt x="161075" y="1222252"/>
                  <a:pt x="89941" y="1293386"/>
                </a:cubicBezTo>
                <a:lnTo>
                  <a:pt x="44971" y="1338356"/>
                </a:lnTo>
                <a:lnTo>
                  <a:pt x="14990" y="1368337"/>
                </a:lnTo>
                <a:cubicBezTo>
                  <a:pt x="9993" y="1388324"/>
                  <a:pt x="0" y="1407695"/>
                  <a:pt x="0" y="1428297"/>
                </a:cubicBezTo>
                <a:cubicBezTo>
                  <a:pt x="0" y="1488465"/>
                  <a:pt x="3190" y="1549179"/>
                  <a:pt x="14990" y="1608179"/>
                </a:cubicBezTo>
                <a:cubicBezTo>
                  <a:pt x="18523" y="1625845"/>
                  <a:pt x="31292" y="1641425"/>
                  <a:pt x="44971" y="1653150"/>
                </a:cubicBezTo>
                <a:cubicBezTo>
                  <a:pt x="77613" y="1681129"/>
                  <a:pt x="122574" y="1702531"/>
                  <a:pt x="164892" y="1713110"/>
                </a:cubicBezTo>
                <a:cubicBezTo>
                  <a:pt x="189610" y="1719289"/>
                  <a:pt x="214776" y="1723542"/>
                  <a:pt x="239843" y="1728100"/>
                </a:cubicBezTo>
                <a:cubicBezTo>
                  <a:pt x="269747" y="1733537"/>
                  <a:pt x="299804" y="1738094"/>
                  <a:pt x="329784" y="1743091"/>
                </a:cubicBezTo>
                <a:cubicBezTo>
                  <a:pt x="419725" y="1738094"/>
                  <a:pt x="511421" y="1746472"/>
                  <a:pt x="599607" y="1728100"/>
                </a:cubicBezTo>
                <a:cubicBezTo>
                  <a:pt x="634881" y="1720751"/>
                  <a:pt x="659568" y="1688127"/>
                  <a:pt x="689548" y="1668140"/>
                </a:cubicBezTo>
                <a:cubicBezTo>
                  <a:pt x="704538" y="1658147"/>
                  <a:pt x="720105" y="1648968"/>
                  <a:pt x="734518" y="1638159"/>
                </a:cubicBezTo>
                <a:cubicBezTo>
                  <a:pt x="754505" y="1623169"/>
                  <a:pt x="772787" y="1605584"/>
                  <a:pt x="794479" y="1593189"/>
                </a:cubicBezTo>
                <a:cubicBezTo>
                  <a:pt x="808198" y="1585350"/>
                  <a:pt x="824459" y="1583196"/>
                  <a:pt x="839449" y="1578199"/>
                </a:cubicBezTo>
                <a:cubicBezTo>
                  <a:pt x="849443" y="1563209"/>
                  <a:pt x="856691" y="1545967"/>
                  <a:pt x="869430" y="1533228"/>
                </a:cubicBezTo>
                <a:cubicBezTo>
                  <a:pt x="882169" y="1520489"/>
                  <a:pt x="903146" y="1517316"/>
                  <a:pt x="914400" y="1503248"/>
                </a:cubicBezTo>
                <a:cubicBezTo>
                  <a:pt x="924271" y="1490910"/>
                  <a:pt x="919909" y="1470919"/>
                  <a:pt x="929390" y="1458278"/>
                </a:cubicBezTo>
                <a:cubicBezTo>
                  <a:pt x="973235" y="1399818"/>
                  <a:pt x="997300" y="1388021"/>
                  <a:pt x="1049312" y="1353346"/>
                </a:cubicBezTo>
                <a:lnTo>
                  <a:pt x="1678898" y="1368337"/>
                </a:lnTo>
                <a:cubicBezTo>
                  <a:pt x="1729077" y="1370267"/>
                  <a:pt x="1778702" y="1379872"/>
                  <a:pt x="1828800" y="1383327"/>
                </a:cubicBezTo>
                <a:cubicBezTo>
                  <a:pt x="1923644" y="1389868"/>
                  <a:pt x="2018675" y="1393320"/>
                  <a:pt x="2113613" y="1398317"/>
                </a:cubicBezTo>
                <a:cubicBezTo>
                  <a:pt x="2133600" y="1403314"/>
                  <a:pt x="2194176" y="1413307"/>
                  <a:pt x="2173574" y="1413307"/>
                </a:cubicBezTo>
                <a:cubicBezTo>
                  <a:pt x="2138242" y="1413307"/>
                  <a:pt x="2103070" y="1406262"/>
                  <a:pt x="2068643" y="1398317"/>
                </a:cubicBezTo>
                <a:cubicBezTo>
                  <a:pt x="2037850" y="1391211"/>
                  <a:pt x="1978702" y="1368337"/>
                  <a:pt x="1978702" y="1368337"/>
                </a:cubicBezTo>
                <a:cubicBezTo>
                  <a:pt x="1920143" y="1309778"/>
                  <a:pt x="1972649" y="1371222"/>
                  <a:pt x="1933731" y="1293386"/>
                </a:cubicBezTo>
                <a:cubicBezTo>
                  <a:pt x="1875614" y="1177151"/>
                  <a:pt x="1926439" y="1316478"/>
                  <a:pt x="1888761" y="1203445"/>
                </a:cubicBezTo>
                <a:cubicBezTo>
                  <a:pt x="1893758" y="1163471"/>
                  <a:pt x="1893151" y="1122389"/>
                  <a:pt x="1903751" y="1083523"/>
                </a:cubicBezTo>
                <a:cubicBezTo>
                  <a:pt x="1908491" y="1066142"/>
                  <a:pt x="1933168" y="1056560"/>
                  <a:pt x="1933731" y="1038553"/>
                </a:cubicBezTo>
                <a:cubicBezTo>
                  <a:pt x="1938260" y="893633"/>
                  <a:pt x="1937903" y="747557"/>
                  <a:pt x="1918741" y="603838"/>
                </a:cubicBezTo>
                <a:cubicBezTo>
                  <a:pt x="1916653" y="588176"/>
                  <a:pt x="1889507" y="590279"/>
                  <a:pt x="1873771" y="588848"/>
                </a:cubicBezTo>
                <a:cubicBezTo>
                  <a:pt x="1833961" y="585229"/>
                  <a:pt x="1793823" y="588848"/>
                  <a:pt x="1753849" y="588848"/>
                </a:cubicBezTo>
                <a:lnTo>
                  <a:pt x="1753849" y="588848"/>
                </a:lnTo>
                <a:lnTo>
                  <a:pt x="1588957" y="603838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2124" tIns="56062" rIns="112124" bIns="56062" rtlCol="0" anchor="t" anchorCtr="0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b="1" dirty="0" smtClean="0"/>
              <a:t>Черное море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7173874" y="877566"/>
            <a:ext cx="262460" cy="263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86281" y="965326"/>
            <a:ext cx="262460" cy="263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74404" y="5177788"/>
            <a:ext cx="7115999" cy="2722094"/>
          </a:xfrm>
          <a:custGeom>
            <a:avLst/>
            <a:gdLst>
              <a:gd name="connsiteX0" fmla="*/ 4167265 w 5810626"/>
              <a:gd name="connsiteY0" fmla="*/ 662610 h 2215837"/>
              <a:gd name="connsiteX1" fmla="*/ 4137285 w 5810626"/>
              <a:gd name="connsiteY1" fmla="*/ 707581 h 2215837"/>
              <a:gd name="connsiteX2" fmla="*/ 4107305 w 5810626"/>
              <a:gd name="connsiteY2" fmla="*/ 797522 h 2215837"/>
              <a:gd name="connsiteX3" fmla="*/ 4062334 w 5810626"/>
              <a:gd name="connsiteY3" fmla="*/ 812512 h 2215837"/>
              <a:gd name="connsiteX4" fmla="*/ 3777521 w 5810626"/>
              <a:gd name="connsiteY4" fmla="*/ 827502 h 2215837"/>
              <a:gd name="connsiteX5" fmla="*/ 3732550 w 5810626"/>
              <a:gd name="connsiteY5" fmla="*/ 842492 h 2215837"/>
              <a:gd name="connsiteX6" fmla="*/ 3672590 w 5810626"/>
              <a:gd name="connsiteY6" fmla="*/ 917443 h 2215837"/>
              <a:gd name="connsiteX7" fmla="*/ 3657600 w 5810626"/>
              <a:gd name="connsiteY7" fmla="*/ 962414 h 2215837"/>
              <a:gd name="connsiteX8" fmla="*/ 3672590 w 5810626"/>
              <a:gd name="connsiteY8" fmla="*/ 1097325 h 2215837"/>
              <a:gd name="connsiteX9" fmla="*/ 3702570 w 5810626"/>
              <a:gd name="connsiteY9" fmla="*/ 1142296 h 2215837"/>
              <a:gd name="connsiteX10" fmla="*/ 3792511 w 5810626"/>
              <a:gd name="connsiteY10" fmla="*/ 1217246 h 2215837"/>
              <a:gd name="connsiteX11" fmla="*/ 3822491 w 5810626"/>
              <a:gd name="connsiteY11" fmla="*/ 1262217 h 2215837"/>
              <a:gd name="connsiteX12" fmla="*/ 3897442 w 5810626"/>
              <a:gd name="connsiteY12" fmla="*/ 1322177 h 2215837"/>
              <a:gd name="connsiteX13" fmla="*/ 3912432 w 5810626"/>
              <a:gd name="connsiteY13" fmla="*/ 1367148 h 2215837"/>
              <a:gd name="connsiteX14" fmla="*/ 3987383 w 5810626"/>
              <a:gd name="connsiteY14" fmla="*/ 1427109 h 2215837"/>
              <a:gd name="connsiteX15" fmla="*/ 4017364 w 5810626"/>
              <a:gd name="connsiteY15" fmla="*/ 1457089 h 2215837"/>
              <a:gd name="connsiteX16" fmla="*/ 4137285 w 5810626"/>
              <a:gd name="connsiteY16" fmla="*/ 1502059 h 2215837"/>
              <a:gd name="connsiteX17" fmla="*/ 4212236 w 5810626"/>
              <a:gd name="connsiteY17" fmla="*/ 1532040 h 2215837"/>
              <a:gd name="connsiteX18" fmla="*/ 4272196 w 5810626"/>
              <a:gd name="connsiteY18" fmla="*/ 1621981 h 2215837"/>
              <a:gd name="connsiteX19" fmla="*/ 4347147 w 5810626"/>
              <a:gd name="connsiteY19" fmla="*/ 1681941 h 2215837"/>
              <a:gd name="connsiteX20" fmla="*/ 4377127 w 5810626"/>
              <a:gd name="connsiteY20" fmla="*/ 1711922 h 2215837"/>
              <a:gd name="connsiteX21" fmla="*/ 4601980 w 5810626"/>
              <a:gd name="connsiteY21" fmla="*/ 1696932 h 2215837"/>
              <a:gd name="connsiteX22" fmla="*/ 4646950 w 5810626"/>
              <a:gd name="connsiteY22" fmla="*/ 1666951 h 2215837"/>
              <a:gd name="connsiteX23" fmla="*/ 4706911 w 5810626"/>
              <a:gd name="connsiteY23" fmla="*/ 1577010 h 2215837"/>
              <a:gd name="connsiteX24" fmla="*/ 5006714 w 5810626"/>
              <a:gd name="connsiteY24" fmla="*/ 1487069 h 2215837"/>
              <a:gd name="connsiteX25" fmla="*/ 5126636 w 5810626"/>
              <a:gd name="connsiteY25" fmla="*/ 1517050 h 2215837"/>
              <a:gd name="connsiteX26" fmla="*/ 5261547 w 5810626"/>
              <a:gd name="connsiteY26" fmla="*/ 1502059 h 2215837"/>
              <a:gd name="connsiteX27" fmla="*/ 5426439 w 5810626"/>
              <a:gd name="connsiteY27" fmla="*/ 1397128 h 2215837"/>
              <a:gd name="connsiteX28" fmla="*/ 5516380 w 5810626"/>
              <a:gd name="connsiteY28" fmla="*/ 1352158 h 2215837"/>
              <a:gd name="connsiteX29" fmla="*/ 5576341 w 5810626"/>
              <a:gd name="connsiteY29" fmla="*/ 1277207 h 2215837"/>
              <a:gd name="connsiteX30" fmla="*/ 5636301 w 5810626"/>
              <a:gd name="connsiteY30" fmla="*/ 1262217 h 2215837"/>
              <a:gd name="connsiteX31" fmla="*/ 5771213 w 5810626"/>
              <a:gd name="connsiteY31" fmla="*/ 1277207 h 2215837"/>
              <a:gd name="connsiteX32" fmla="*/ 5801193 w 5810626"/>
              <a:gd name="connsiteY32" fmla="*/ 1322177 h 2215837"/>
              <a:gd name="connsiteX33" fmla="*/ 5756223 w 5810626"/>
              <a:gd name="connsiteY33" fmla="*/ 1502059 h 2215837"/>
              <a:gd name="connsiteX34" fmla="*/ 5741232 w 5810626"/>
              <a:gd name="connsiteY34" fmla="*/ 1666951 h 2215837"/>
              <a:gd name="connsiteX35" fmla="*/ 5711252 w 5810626"/>
              <a:gd name="connsiteY35" fmla="*/ 1756892 h 2215837"/>
              <a:gd name="connsiteX36" fmla="*/ 5696262 w 5810626"/>
              <a:gd name="connsiteY36" fmla="*/ 1816853 h 2215837"/>
              <a:gd name="connsiteX37" fmla="*/ 5711252 w 5810626"/>
              <a:gd name="connsiteY37" fmla="*/ 2041705 h 2215837"/>
              <a:gd name="connsiteX38" fmla="*/ 5741232 w 5810626"/>
              <a:gd name="connsiteY38" fmla="*/ 2071686 h 2215837"/>
              <a:gd name="connsiteX39" fmla="*/ 5726242 w 5810626"/>
              <a:gd name="connsiteY39" fmla="*/ 2161627 h 2215837"/>
              <a:gd name="connsiteX40" fmla="*/ 4482059 w 5810626"/>
              <a:gd name="connsiteY40" fmla="*/ 2176617 h 2215837"/>
              <a:gd name="connsiteX41" fmla="*/ 3447737 w 5810626"/>
              <a:gd name="connsiteY41" fmla="*/ 2176617 h 2215837"/>
              <a:gd name="connsiteX42" fmla="*/ 3402767 w 5810626"/>
              <a:gd name="connsiteY42" fmla="*/ 2161627 h 2215837"/>
              <a:gd name="connsiteX43" fmla="*/ 674557 w 5810626"/>
              <a:gd name="connsiteY43" fmla="*/ 2146637 h 2215837"/>
              <a:gd name="connsiteX44" fmla="*/ 629586 w 5810626"/>
              <a:gd name="connsiteY44" fmla="*/ 2131646 h 2215837"/>
              <a:gd name="connsiteX45" fmla="*/ 569626 w 5810626"/>
              <a:gd name="connsiteY45" fmla="*/ 2116656 h 2215837"/>
              <a:gd name="connsiteX46" fmla="*/ 494675 w 5810626"/>
              <a:gd name="connsiteY46" fmla="*/ 2071686 h 2215837"/>
              <a:gd name="connsiteX47" fmla="*/ 254832 w 5810626"/>
              <a:gd name="connsiteY47" fmla="*/ 2056696 h 2215837"/>
              <a:gd name="connsiteX48" fmla="*/ 209862 w 5810626"/>
              <a:gd name="connsiteY48" fmla="*/ 2041705 h 2215837"/>
              <a:gd name="connsiteX49" fmla="*/ 494675 w 5810626"/>
              <a:gd name="connsiteY49" fmla="*/ 1996735 h 2215837"/>
              <a:gd name="connsiteX50" fmla="*/ 539646 w 5810626"/>
              <a:gd name="connsiteY50" fmla="*/ 1906794 h 2215837"/>
              <a:gd name="connsiteX51" fmla="*/ 524655 w 5810626"/>
              <a:gd name="connsiteY51" fmla="*/ 1831843 h 2215837"/>
              <a:gd name="connsiteX52" fmla="*/ 464695 w 5810626"/>
              <a:gd name="connsiteY52" fmla="*/ 1786873 h 2215837"/>
              <a:gd name="connsiteX53" fmla="*/ 359764 w 5810626"/>
              <a:gd name="connsiteY53" fmla="*/ 1741902 h 2215837"/>
              <a:gd name="connsiteX54" fmla="*/ 239842 w 5810626"/>
              <a:gd name="connsiteY54" fmla="*/ 1756892 h 2215837"/>
              <a:gd name="connsiteX55" fmla="*/ 194872 w 5810626"/>
              <a:gd name="connsiteY55" fmla="*/ 1786873 h 2215837"/>
              <a:gd name="connsiteX56" fmla="*/ 59960 w 5810626"/>
              <a:gd name="connsiteY56" fmla="*/ 1771882 h 2215837"/>
              <a:gd name="connsiteX57" fmla="*/ 29980 w 5810626"/>
              <a:gd name="connsiteY57" fmla="*/ 1726912 h 2215837"/>
              <a:gd name="connsiteX58" fmla="*/ 44970 w 5810626"/>
              <a:gd name="connsiteY58" fmla="*/ 1472079 h 2215837"/>
              <a:gd name="connsiteX59" fmla="*/ 194872 w 5810626"/>
              <a:gd name="connsiteY59" fmla="*/ 1397128 h 2215837"/>
              <a:gd name="connsiteX60" fmla="*/ 344773 w 5810626"/>
              <a:gd name="connsiteY60" fmla="*/ 1367148 h 2215837"/>
              <a:gd name="connsiteX61" fmla="*/ 359764 w 5810626"/>
              <a:gd name="connsiteY61" fmla="*/ 1322177 h 2215837"/>
              <a:gd name="connsiteX62" fmla="*/ 314793 w 5810626"/>
              <a:gd name="connsiteY62" fmla="*/ 1187266 h 2215837"/>
              <a:gd name="connsiteX63" fmla="*/ 284813 w 5810626"/>
              <a:gd name="connsiteY63" fmla="*/ 1142296 h 2215837"/>
              <a:gd name="connsiteX64" fmla="*/ 224852 w 5810626"/>
              <a:gd name="connsiteY64" fmla="*/ 1037364 h 2215837"/>
              <a:gd name="connsiteX65" fmla="*/ 179882 w 5810626"/>
              <a:gd name="connsiteY65" fmla="*/ 992394 h 2215837"/>
              <a:gd name="connsiteX66" fmla="*/ 164891 w 5810626"/>
              <a:gd name="connsiteY66" fmla="*/ 932433 h 2215837"/>
              <a:gd name="connsiteX67" fmla="*/ 104931 w 5810626"/>
              <a:gd name="connsiteY67" fmla="*/ 917443 h 2215837"/>
              <a:gd name="connsiteX68" fmla="*/ 164891 w 5810626"/>
              <a:gd name="connsiteY68" fmla="*/ 782532 h 2215837"/>
              <a:gd name="connsiteX69" fmla="*/ 179882 w 5810626"/>
              <a:gd name="connsiteY69" fmla="*/ 722571 h 2215837"/>
              <a:gd name="connsiteX70" fmla="*/ 134911 w 5810626"/>
              <a:gd name="connsiteY70" fmla="*/ 617640 h 2215837"/>
              <a:gd name="connsiteX71" fmla="*/ 119921 w 5810626"/>
              <a:gd name="connsiteY71" fmla="*/ 572669 h 2215837"/>
              <a:gd name="connsiteX72" fmla="*/ 59960 w 5810626"/>
              <a:gd name="connsiteY72" fmla="*/ 497718 h 2215837"/>
              <a:gd name="connsiteX73" fmla="*/ 29980 w 5810626"/>
              <a:gd name="connsiteY73" fmla="*/ 437758 h 2215837"/>
              <a:gd name="connsiteX74" fmla="*/ 0 w 5810626"/>
              <a:gd name="connsiteY74" fmla="*/ 347817 h 2215837"/>
              <a:gd name="connsiteX75" fmla="*/ 14990 w 5810626"/>
              <a:gd name="connsiteY75" fmla="*/ 287856 h 2215837"/>
              <a:gd name="connsiteX76" fmla="*/ 59960 w 5810626"/>
              <a:gd name="connsiteY76" fmla="*/ 272866 h 2215837"/>
              <a:gd name="connsiteX77" fmla="*/ 149901 w 5810626"/>
              <a:gd name="connsiteY77" fmla="*/ 377797 h 2215837"/>
              <a:gd name="connsiteX78" fmla="*/ 179882 w 5810626"/>
              <a:gd name="connsiteY78" fmla="*/ 407777 h 2215837"/>
              <a:gd name="connsiteX79" fmla="*/ 209862 w 5810626"/>
              <a:gd name="connsiteY79" fmla="*/ 467738 h 2215837"/>
              <a:gd name="connsiteX80" fmla="*/ 269823 w 5810626"/>
              <a:gd name="connsiteY80" fmla="*/ 512709 h 2215837"/>
              <a:gd name="connsiteX81" fmla="*/ 374754 w 5810626"/>
              <a:gd name="connsiteY81" fmla="*/ 587659 h 2215837"/>
              <a:gd name="connsiteX82" fmla="*/ 494675 w 5810626"/>
              <a:gd name="connsiteY82" fmla="*/ 722571 h 2215837"/>
              <a:gd name="connsiteX83" fmla="*/ 554636 w 5810626"/>
              <a:gd name="connsiteY83" fmla="*/ 752551 h 2215837"/>
              <a:gd name="connsiteX84" fmla="*/ 629586 w 5810626"/>
              <a:gd name="connsiteY84" fmla="*/ 827502 h 2215837"/>
              <a:gd name="connsiteX85" fmla="*/ 674557 w 5810626"/>
              <a:gd name="connsiteY85" fmla="*/ 857482 h 2215837"/>
              <a:gd name="connsiteX86" fmla="*/ 704537 w 5810626"/>
              <a:gd name="connsiteY86" fmla="*/ 887463 h 2215837"/>
              <a:gd name="connsiteX87" fmla="*/ 794478 w 5810626"/>
              <a:gd name="connsiteY87" fmla="*/ 947423 h 2215837"/>
              <a:gd name="connsiteX88" fmla="*/ 839449 w 5810626"/>
              <a:gd name="connsiteY88" fmla="*/ 977404 h 2215837"/>
              <a:gd name="connsiteX89" fmla="*/ 929390 w 5810626"/>
              <a:gd name="connsiteY89" fmla="*/ 1007384 h 2215837"/>
              <a:gd name="connsiteX90" fmla="*/ 1139252 w 5810626"/>
              <a:gd name="connsiteY90" fmla="*/ 1052355 h 2215837"/>
              <a:gd name="connsiteX91" fmla="*/ 1154242 w 5810626"/>
              <a:gd name="connsiteY91" fmla="*/ 1097325 h 2215837"/>
              <a:gd name="connsiteX92" fmla="*/ 1244183 w 5810626"/>
              <a:gd name="connsiteY92" fmla="*/ 1172276 h 2215837"/>
              <a:gd name="connsiteX93" fmla="*/ 1304144 w 5810626"/>
              <a:gd name="connsiteY93" fmla="*/ 1187266 h 2215837"/>
              <a:gd name="connsiteX94" fmla="*/ 1439055 w 5810626"/>
              <a:gd name="connsiteY94" fmla="*/ 1217246 h 2215837"/>
              <a:gd name="connsiteX95" fmla="*/ 1454046 w 5810626"/>
              <a:gd name="connsiteY95" fmla="*/ 1277207 h 2215837"/>
              <a:gd name="connsiteX96" fmla="*/ 1558977 w 5810626"/>
              <a:gd name="connsiteY96" fmla="*/ 1397128 h 2215837"/>
              <a:gd name="connsiteX97" fmla="*/ 1588957 w 5810626"/>
              <a:gd name="connsiteY97" fmla="*/ 1427109 h 2215837"/>
              <a:gd name="connsiteX98" fmla="*/ 1558977 w 5810626"/>
              <a:gd name="connsiteY98" fmla="*/ 1472079 h 2215837"/>
              <a:gd name="connsiteX99" fmla="*/ 1514006 w 5810626"/>
              <a:gd name="connsiteY99" fmla="*/ 1577010 h 2215837"/>
              <a:gd name="connsiteX100" fmla="*/ 1528996 w 5810626"/>
              <a:gd name="connsiteY100" fmla="*/ 1621981 h 2215837"/>
              <a:gd name="connsiteX101" fmla="*/ 1603947 w 5810626"/>
              <a:gd name="connsiteY101" fmla="*/ 1696932 h 2215837"/>
              <a:gd name="connsiteX102" fmla="*/ 1618937 w 5810626"/>
              <a:gd name="connsiteY102" fmla="*/ 1651961 h 2215837"/>
              <a:gd name="connsiteX103" fmla="*/ 1648918 w 5810626"/>
              <a:gd name="connsiteY103" fmla="*/ 1621981 h 2215837"/>
              <a:gd name="connsiteX104" fmla="*/ 1708878 w 5810626"/>
              <a:gd name="connsiteY104" fmla="*/ 1532040 h 2215837"/>
              <a:gd name="connsiteX105" fmla="*/ 1738859 w 5810626"/>
              <a:gd name="connsiteY105" fmla="*/ 1487069 h 2215837"/>
              <a:gd name="connsiteX106" fmla="*/ 1753849 w 5810626"/>
              <a:gd name="connsiteY106" fmla="*/ 1397128 h 2215837"/>
              <a:gd name="connsiteX107" fmla="*/ 1813809 w 5810626"/>
              <a:gd name="connsiteY107" fmla="*/ 1382138 h 2215837"/>
              <a:gd name="connsiteX108" fmla="*/ 1678898 w 5810626"/>
              <a:gd name="connsiteY108" fmla="*/ 1262217 h 2215837"/>
              <a:gd name="connsiteX109" fmla="*/ 1648918 w 5810626"/>
              <a:gd name="connsiteY109" fmla="*/ 1217246 h 2215837"/>
              <a:gd name="connsiteX110" fmla="*/ 1663908 w 5810626"/>
              <a:gd name="connsiteY110" fmla="*/ 1172276 h 2215837"/>
              <a:gd name="connsiteX111" fmla="*/ 1753849 w 5810626"/>
              <a:gd name="connsiteY111" fmla="*/ 1097325 h 2215837"/>
              <a:gd name="connsiteX112" fmla="*/ 1858780 w 5810626"/>
              <a:gd name="connsiteY112" fmla="*/ 1112315 h 2215837"/>
              <a:gd name="connsiteX113" fmla="*/ 1888760 w 5810626"/>
              <a:gd name="connsiteY113" fmla="*/ 1142296 h 2215837"/>
              <a:gd name="connsiteX114" fmla="*/ 1933731 w 5810626"/>
              <a:gd name="connsiteY114" fmla="*/ 1157286 h 2215837"/>
              <a:gd name="connsiteX115" fmla="*/ 1978701 w 5810626"/>
              <a:gd name="connsiteY115" fmla="*/ 1202256 h 2215837"/>
              <a:gd name="connsiteX116" fmla="*/ 2083632 w 5810626"/>
              <a:gd name="connsiteY116" fmla="*/ 1157286 h 2215837"/>
              <a:gd name="connsiteX117" fmla="*/ 2008682 w 5810626"/>
              <a:gd name="connsiteY117" fmla="*/ 1082335 h 2215837"/>
              <a:gd name="connsiteX118" fmla="*/ 1978701 w 5810626"/>
              <a:gd name="connsiteY118" fmla="*/ 1052355 h 2215837"/>
              <a:gd name="connsiteX119" fmla="*/ 1888760 w 5810626"/>
              <a:gd name="connsiteY119" fmla="*/ 1022374 h 2215837"/>
              <a:gd name="connsiteX120" fmla="*/ 1843790 w 5810626"/>
              <a:gd name="connsiteY120" fmla="*/ 1007384 h 2215837"/>
              <a:gd name="connsiteX121" fmla="*/ 1753849 w 5810626"/>
              <a:gd name="connsiteY121" fmla="*/ 947423 h 2215837"/>
              <a:gd name="connsiteX122" fmla="*/ 1663908 w 5810626"/>
              <a:gd name="connsiteY122" fmla="*/ 917443 h 2215837"/>
              <a:gd name="connsiteX123" fmla="*/ 1528996 w 5810626"/>
              <a:gd name="connsiteY123" fmla="*/ 842492 h 2215837"/>
              <a:gd name="connsiteX124" fmla="*/ 1558977 w 5810626"/>
              <a:gd name="connsiteY124" fmla="*/ 797522 h 2215837"/>
              <a:gd name="connsiteX125" fmla="*/ 1603947 w 5810626"/>
              <a:gd name="connsiteY125" fmla="*/ 782532 h 2215837"/>
              <a:gd name="connsiteX126" fmla="*/ 1633927 w 5810626"/>
              <a:gd name="connsiteY126" fmla="*/ 752551 h 2215837"/>
              <a:gd name="connsiteX127" fmla="*/ 1109272 w 5810626"/>
              <a:gd name="connsiteY127" fmla="*/ 737561 h 2215837"/>
              <a:gd name="connsiteX128" fmla="*/ 1079291 w 5810626"/>
              <a:gd name="connsiteY128" fmla="*/ 677600 h 2215837"/>
              <a:gd name="connsiteX129" fmla="*/ 1034321 w 5810626"/>
              <a:gd name="connsiteY129" fmla="*/ 632630 h 2215837"/>
              <a:gd name="connsiteX130" fmla="*/ 1004341 w 5810626"/>
              <a:gd name="connsiteY130" fmla="*/ 587659 h 2215837"/>
              <a:gd name="connsiteX131" fmla="*/ 929390 w 5810626"/>
              <a:gd name="connsiteY131" fmla="*/ 512709 h 2215837"/>
              <a:gd name="connsiteX132" fmla="*/ 869429 w 5810626"/>
              <a:gd name="connsiteY132" fmla="*/ 407777 h 2215837"/>
              <a:gd name="connsiteX133" fmla="*/ 839449 w 5810626"/>
              <a:gd name="connsiteY133" fmla="*/ 317837 h 2215837"/>
              <a:gd name="connsiteX134" fmla="*/ 734518 w 5810626"/>
              <a:gd name="connsiteY134" fmla="*/ 242886 h 2215837"/>
              <a:gd name="connsiteX135" fmla="*/ 659567 w 5810626"/>
              <a:gd name="connsiteY135" fmla="*/ 182925 h 2215837"/>
              <a:gd name="connsiteX136" fmla="*/ 674557 w 5810626"/>
              <a:gd name="connsiteY136" fmla="*/ 122964 h 2215837"/>
              <a:gd name="connsiteX137" fmla="*/ 779488 w 5810626"/>
              <a:gd name="connsiteY137" fmla="*/ 48014 h 2215837"/>
              <a:gd name="connsiteX138" fmla="*/ 854439 w 5810626"/>
              <a:gd name="connsiteY138" fmla="*/ 3043 h 2215837"/>
              <a:gd name="connsiteX139" fmla="*/ 914400 w 5810626"/>
              <a:gd name="connsiteY139" fmla="*/ 18033 h 2215837"/>
              <a:gd name="connsiteX140" fmla="*/ 959370 w 5810626"/>
              <a:gd name="connsiteY140" fmla="*/ 33023 h 2215837"/>
              <a:gd name="connsiteX141" fmla="*/ 974360 w 5810626"/>
              <a:gd name="connsiteY141" fmla="*/ 167935 h 2215837"/>
              <a:gd name="connsiteX142" fmla="*/ 1109272 w 5810626"/>
              <a:gd name="connsiteY142" fmla="*/ 197915 h 2215837"/>
              <a:gd name="connsiteX143" fmla="*/ 1154242 w 5810626"/>
              <a:gd name="connsiteY143" fmla="*/ 287856 h 2215837"/>
              <a:gd name="connsiteX144" fmla="*/ 1274164 w 5810626"/>
              <a:gd name="connsiteY144" fmla="*/ 377797 h 2215837"/>
              <a:gd name="connsiteX145" fmla="*/ 1394085 w 5810626"/>
              <a:gd name="connsiteY145" fmla="*/ 407777 h 2215837"/>
              <a:gd name="connsiteX146" fmla="*/ 1409075 w 5810626"/>
              <a:gd name="connsiteY146" fmla="*/ 467738 h 2215837"/>
              <a:gd name="connsiteX147" fmla="*/ 1454046 w 5810626"/>
              <a:gd name="connsiteY147" fmla="*/ 482728 h 2215837"/>
              <a:gd name="connsiteX148" fmla="*/ 1588957 w 5810626"/>
              <a:gd name="connsiteY148" fmla="*/ 497718 h 2215837"/>
              <a:gd name="connsiteX149" fmla="*/ 1678898 w 5810626"/>
              <a:gd name="connsiteY149" fmla="*/ 557679 h 2215837"/>
              <a:gd name="connsiteX150" fmla="*/ 1723868 w 5810626"/>
              <a:gd name="connsiteY150" fmla="*/ 602650 h 2215837"/>
              <a:gd name="connsiteX151" fmla="*/ 1948721 w 5810626"/>
              <a:gd name="connsiteY151" fmla="*/ 647620 h 2215837"/>
              <a:gd name="connsiteX152" fmla="*/ 1978701 w 5810626"/>
              <a:gd name="connsiteY152" fmla="*/ 692591 h 2215837"/>
              <a:gd name="connsiteX153" fmla="*/ 2098623 w 5810626"/>
              <a:gd name="connsiteY153" fmla="*/ 707581 h 2215837"/>
              <a:gd name="connsiteX154" fmla="*/ 2143593 w 5810626"/>
              <a:gd name="connsiteY154" fmla="*/ 722571 h 2215837"/>
              <a:gd name="connsiteX155" fmla="*/ 2188564 w 5810626"/>
              <a:gd name="connsiteY155" fmla="*/ 812512 h 2215837"/>
              <a:gd name="connsiteX156" fmla="*/ 2203554 w 5810626"/>
              <a:gd name="connsiteY156" fmla="*/ 977404 h 2215837"/>
              <a:gd name="connsiteX157" fmla="*/ 2218544 w 5810626"/>
              <a:gd name="connsiteY157" fmla="*/ 1037364 h 2215837"/>
              <a:gd name="connsiteX158" fmla="*/ 2323475 w 5810626"/>
              <a:gd name="connsiteY158" fmla="*/ 1097325 h 2215837"/>
              <a:gd name="connsiteX159" fmla="*/ 2383436 w 5810626"/>
              <a:gd name="connsiteY159" fmla="*/ 1187266 h 2215837"/>
              <a:gd name="connsiteX160" fmla="*/ 2428406 w 5810626"/>
              <a:gd name="connsiteY160" fmla="*/ 1217246 h 2215837"/>
              <a:gd name="connsiteX161" fmla="*/ 2533337 w 5810626"/>
              <a:gd name="connsiteY161" fmla="*/ 1277207 h 2215837"/>
              <a:gd name="connsiteX162" fmla="*/ 2563318 w 5810626"/>
              <a:gd name="connsiteY162" fmla="*/ 1367148 h 2215837"/>
              <a:gd name="connsiteX163" fmla="*/ 2623278 w 5810626"/>
              <a:gd name="connsiteY163" fmla="*/ 1412118 h 2215837"/>
              <a:gd name="connsiteX164" fmla="*/ 2653259 w 5810626"/>
              <a:gd name="connsiteY164" fmla="*/ 1442099 h 2215837"/>
              <a:gd name="connsiteX165" fmla="*/ 2728209 w 5810626"/>
              <a:gd name="connsiteY165" fmla="*/ 1457089 h 2215837"/>
              <a:gd name="connsiteX166" fmla="*/ 2878111 w 5810626"/>
              <a:gd name="connsiteY166" fmla="*/ 1412118 h 2215837"/>
              <a:gd name="connsiteX167" fmla="*/ 2908091 w 5810626"/>
              <a:gd name="connsiteY167" fmla="*/ 1367148 h 2215837"/>
              <a:gd name="connsiteX168" fmla="*/ 2953062 w 5810626"/>
              <a:gd name="connsiteY168" fmla="*/ 1322177 h 2215837"/>
              <a:gd name="connsiteX169" fmla="*/ 2998032 w 5810626"/>
              <a:gd name="connsiteY169" fmla="*/ 1172276 h 2215837"/>
              <a:gd name="connsiteX170" fmla="*/ 3013023 w 5810626"/>
              <a:gd name="connsiteY170" fmla="*/ 1127305 h 2215837"/>
              <a:gd name="connsiteX171" fmla="*/ 2968052 w 5810626"/>
              <a:gd name="connsiteY171" fmla="*/ 1097325 h 2215837"/>
              <a:gd name="connsiteX172" fmla="*/ 2908091 w 5810626"/>
              <a:gd name="connsiteY172" fmla="*/ 947423 h 2215837"/>
              <a:gd name="connsiteX173" fmla="*/ 2983042 w 5810626"/>
              <a:gd name="connsiteY173" fmla="*/ 1007384 h 2215837"/>
              <a:gd name="connsiteX174" fmla="*/ 3013023 w 5810626"/>
              <a:gd name="connsiteY174" fmla="*/ 1037364 h 2215837"/>
              <a:gd name="connsiteX175" fmla="*/ 3057993 w 5810626"/>
              <a:gd name="connsiteY175" fmla="*/ 1052355 h 2215837"/>
              <a:gd name="connsiteX176" fmla="*/ 3102964 w 5810626"/>
              <a:gd name="connsiteY176" fmla="*/ 1082335 h 2215837"/>
              <a:gd name="connsiteX177" fmla="*/ 3147934 w 5810626"/>
              <a:gd name="connsiteY177" fmla="*/ 1067345 h 2215837"/>
              <a:gd name="connsiteX178" fmla="*/ 3192905 w 5810626"/>
              <a:gd name="connsiteY178" fmla="*/ 977404 h 2215837"/>
              <a:gd name="connsiteX179" fmla="*/ 3102964 w 5810626"/>
              <a:gd name="connsiteY179" fmla="*/ 902453 h 2215837"/>
              <a:gd name="connsiteX180" fmla="*/ 3192905 w 5810626"/>
              <a:gd name="connsiteY180" fmla="*/ 857482 h 2215837"/>
              <a:gd name="connsiteX181" fmla="*/ 3312826 w 5810626"/>
              <a:gd name="connsiteY181" fmla="*/ 782532 h 2215837"/>
              <a:gd name="connsiteX182" fmla="*/ 3702570 w 5810626"/>
              <a:gd name="connsiteY182" fmla="*/ 812512 h 2215837"/>
              <a:gd name="connsiteX183" fmla="*/ 3747541 w 5810626"/>
              <a:gd name="connsiteY183" fmla="*/ 827502 h 2215837"/>
              <a:gd name="connsiteX184" fmla="*/ 3882452 w 5810626"/>
              <a:gd name="connsiteY184" fmla="*/ 722571 h 2215837"/>
              <a:gd name="connsiteX185" fmla="*/ 3942413 w 5810626"/>
              <a:gd name="connsiteY185" fmla="*/ 647620 h 2215837"/>
              <a:gd name="connsiteX186" fmla="*/ 4047344 w 5810626"/>
              <a:gd name="connsiteY186" fmla="*/ 602650 h 2215837"/>
              <a:gd name="connsiteX187" fmla="*/ 4152275 w 5810626"/>
              <a:gd name="connsiteY187" fmla="*/ 647620 h 2215837"/>
              <a:gd name="connsiteX188" fmla="*/ 4167265 w 5810626"/>
              <a:gd name="connsiteY188" fmla="*/ 692591 h 2215837"/>
              <a:gd name="connsiteX189" fmla="*/ 4092314 w 5810626"/>
              <a:gd name="connsiteY189" fmla="*/ 737561 h 2215837"/>
              <a:gd name="connsiteX190" fmla="*/ 4092314 w 5810626"/>
              <a:gd name="connsiteY190" fmla="*/ 737561 h 221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5810626" h="2215837">
                <a:moveTo>
                  <a:pt x="4167265" y="662610"/>
                </a:moveTo>
                <a:cubicBezTo>
                  <a:pt x="4157272" y="677600"/>
                  <a:pt x="4144602" y="691118"/>
                  <a:pt x="4137285" y="707581"/>
                </a:cubicBezTo>
                <a:cubicBezTo>
                  <a:pt x="4124450" y="736459"/>
                  <a:pt x="4125673" y="771806"/>
                  <a:pt x="4107305" y="797522"/>
                </a:cubicBezTo>
                <a:cubicBezTo>
                  <a:pt x="4098121" y="810380"/>
                  <a:pt x="4078070" y="811081"/>
                  <a:pt x="4062334" y="812512"/>
                </a:cubicBezTo>
                <a:cubicBezTo>
                  <a:pt x="3967655" y="821119"/>
                  <a:pt x="3872459" y="822505"/>
                  <a:pt x="3777521" y="827502"/>
                </a:cubicBezTo>
                <a:cubicBezTo>
                  <a:pt x="3762531" y="832499"/>
                  <a:pt x="3746099" y="834362"/>
                  <a:pt x="3732550" y="842492"/>
                </a:cubicBezTo>
                <a:cubicBezTo>
                  <a:pt x="3708819" y="856731"/>
                  <a:pt x="3686205" y="897020"/>
                  <a:pt x="3672590" y="917443"/>
                </a:cubicBezTo>
                <a:cubicBezTo>
                  <a:pt x="3667593" y="932433"/>
                  <a:pt x="3657600" y="946613"/>
                  <a:pt x="3657600" y="962414"/>
                </a:cubicBezTo>
                <a:cubicBezTo>
                  <a:pt x="3657600" y="1007661"/>
                  <a:pt x="3661616" y="1053429"/>
                  <a:pt x="3672590" y="1097325"/>
                </a:cubicBezTo>
                <a:cubicBezTo>
                  <a:pt x="3676959" y="1114803"/>
                  <a:pt x="3691036" y="1128456"/>
                  <a:pt x="3702570" y="1142296"/>
                </a:cubicBezTo>
                <a:cubicBezTo>
                  <a:pt x="3738637" y="1185576"/>
                  <a:pt x="3748295" y="1187769"/>
                  <a:pt x="3792511" y="1217246"/>
                </a:cubicBezTo>
                <a:cubicBezTo>
                  <a:pt x="3802504" y="1232236"/>
                  <a:pt x="3811236" y="1248149"/>
                  <a:pt x="3822491" y="1262217"/>
                </a:cubicBezTo>
                <a:cubicBezTo>
                  <a:pt x="3846900" y="1292729"/>
                  <a:pt x="3864054" y="1299919"/>
                  <a:pt x="3897442" y="1322177"/>
                </a:cubicBezTo>
                <a:cubicBezTo>
                  <a:pt x="3902439" y="1337167"/>
                  <a:pt x="3904302" y="1353599"/>
                  <a:pt x="3912432" y="1367148"/>
                </a:cubicBezTo>
                <a:cubicBezTo>
                  <a:pt x="3929135" y="1394985"/>
                  <a:pt x="3963820" y="1408258"/>
                  <a:pt x="3987383" y="1427109"/>
                </a:cubicBezTo>
                <a:cubicBezTo>
                  <a:pt x="3998419" y="1435938"/>
                  <a:pt x="4005093" y="1450077"/>
                  <a:pt x="4017364" y="1457089"/>
                </a:cubicBezTo>
                <a:cubicBezTo>
                  <a:pt x="4054242" y="1478162"/>
                  <a:pt x="4097759" y="1487237"/>
                  <a:pt x="4137285" y="1502059"/>
                </a:cubicBezTo>
                <a:cubicBezTo>
                  <a:pt x="4162480" y="1511507"/>
                  <a:pt x="4187252" y="1522046"/>
                  <a:pt x="4212236" y="1532040"/>
                </a:cubicBezTo>
                <a:cubicBezTo>
                  <a:pt x="4232223" y="1562020"/>
                  <a:pt x="4246717" y="1596503"/>
                  <a:pt x="4272196" y="1621981"/>
                </a:cubicBezTo>
                <a:cubicBezTo>
                  <a:pt x="4344595" y="1694377"/>
                  <a:pt x="4252586" y="1606291"/>
                  <a:pt x="4347147" y="1681941"/>
                </a:cubicBezTo>
                <a:cubicBezTo>
                  <a:pt x="4358183" y="1690770"/>
                  <a:pt x="4367134" y="1701928"/>
                  <a:pt x="4377127" y="1711922"/>
                </a:cubicBezTo>
                <a:cubicBezTo>
                  <a:pt x="4452078" y="1706925"/>
                  <a:pt x="4527885" y="1709281"/>
                  <a:pt x="4601980" y="1696932"/>
                </a:cubicBezTo>
                <a:cubicBezTo>
                  <a:pt x="4619751" y="1693970"/>
                  <a:pt x="4635086" y="1680509"/>
                  <a:pt x="4646950" y="1666951"/>
                </a:cubicBezTo>
                <a:cubicBezTo>
                  <a:pt x="4670677" y="1639834"/>
                  <a:pt x="4706911" y="1577010"/>
                  <a:pt x="4706911" y="1577010"/>
                </a:cubicBezTo>
                <a:cubicBezTo>
                  <a:pt x="4734367" y="1384814"/>
                  <a:pt x="4689250" y="1451795"/>
                  <a:pt x="5006714" y="1487069"/>
                </a:cubicBezTo>
                <a:cubicBezTo>
                  <a:pt x="5047666" y="1491619"/>
                  <a:pt x="5126636" y="1517050"/>
                  <a:pt x="5126636" y="1517050"/>
                </a:cubicBezTo>
                <a:cubicBezTo>
                  <a:pt x="5171606" y="1512053"/>
                  <a:pt x="5218879" y="1517118"/>
                  <a:pt x="5261547" y="1502059"/>
                </a:cubicBezTo>
                <a:cubicBezTo>
                  <a:pt x="5396295" y="1454501"/>
                  <a:pt x="5342418" y="1439139"/>
                  <a:pt x="5426439" y="1397128"/>
                </a:cubicBezTo>
                <a:cubicBezTo>
                  <a:pt x="5550572" y="1335061"/>
                  <a:pt x="5387489" y="1438084"/>
                  <a:pt x="5516380" y="1352158"/>
                </a:cubicBezTo>
                <a:cubicBezTo>
                  <a:pt x="5526973" y="1336268"/>
                  <a:pt x="5554979" y="1287888"/>
                  <a:pt x="5576341" y="1277207"/>
                </a:cubicBezTo>
                <a:cubicBezTo>
                  <a:pt x="5594768" y="1267994"/>
                  <a:pt x="5616314" y="1267214"/>
                  <a:pt x="5636301" y="1262217"/>
                </a:cubicBezTo>
                <a:cubicBezTo>
                  <a:pt x="5681272" y="1267214"/>
                  <a:pt x="5728690" y="1261744"/>
                  <a:pt x="5771213" y="1277207"/>
                </a:cubicBezTo>
                <a:cubicBezTo>
                  <a:pt x="5788144" y="1283364"/>
                  <a:pt x="5799697" y="1304223"/>
                  <a:pt x="5801193" y="1322177"/>
                </a:cubicBezTo>
                <a:cubicBezTo>
                  <a:pt x="5810626" y="1435376"/>
                  <a:pt x="5800785" y="1435216"/>
                  <a:pt x="5756223" y="1502059"/>
                </a:cubicBezTo>
                <a:cubicBezTo>
                  <a:pt x="5751226" y="1557023"/>
                  <a:pt x="5750823" y="1612600"/>
                  <a:pt x="5741232" y="1666951"/>
                </a:cubicBezTo>
                <a:cubicBezTo>
                  <a:pt x="5735740" y="1698072"/>
                  <a:pt x="5718916" y="1726234"/>
                  <a:pt x="5711252" y="1756892"/>
                </a:cubicBezTo>
                <a:lnTo>
                  <a:pt x="5696262" y="1816853"/>
                </a:lnTo>
                <a:cubicBezTo>
                  <a:pt x="5701259" y="1891804"/>
                  <a:pt x="5698198" y="1967731"/>
                  <a:pt x="5711252" y="2041705"/>
                </a:cubicBezTo>
                <a:cubicBezTo>
                  <a:pt x="5713708" y="2055623"/>
                  <a:pt x="5739479" y="2057662"/>
                  <a:pt x="5741232" y="2071686"/>
                </a:cubicBezTo>
                <a:cubicBezTo>
                  <a:pt x="5745002" y="2101845"/>
                  <a:pt x="5756531" y="2159103"/>
                  <a:pt x="5726242" y="2161627"/>
                </a:cubicBezTo>
                <a:cubicBezTo>
                  <a:pt x="5312917" y="2196071"/>
                  <a:pt x="4896787" y="2171620"/>
                  <a:pt x="4482059" y="2176617"/>
                </a:cubicBezTo>
                <a:cubicBezTo>
                  <a:pt x="4050630" y="2215837"/>
                  <a:pt x="4256148" y="2203122"/>
                  <a:pt x="3447737" y="2176617"/>
                </a:cubicBezTo>
                <a:cubicBezTo>
                  <a:pt x="3431945" y="2176099"/>
                  <a:pt x="3418567" y="2161798"/>
                  <a:pt x="3402767" y="2161627"/>
                </a:cubicBezTo>
                <a:lnTo>
                  <a:pt x="674557" y="2146637"/>
                </a:lnTo>
                <a:cubicBezTo>
                  <a:pt x="659567" y="2141640"/>
                  <a:pt x="644779" y="2135987"/>
                  <a:pt x="629586" y="2131646"/>
                </a:cubicBezTo>
                <a:cubicBezTo>
                  <a:pt x="609777" y="2125986"/>
                  <a:pt x="588452" y="2125023"/>
                  <a:pt x="569626" y="2116656"/>
                </a:cubicBezTo>
                <a:cubicBezTo>
                  <a:pt x="543002" y="2104823"/>
                  <a:pt x="523296" y="2077138"/>
                  <a:pt x="494675" y="2071686"/>
                </a:cubicBezTo>
                <a:cubicBezTo>
                  <a:pt x="415986" y="2056698"/>
                  <a:pt x="334780" y="2061693"/>
                  <a:pt x="254832" y="2056696"/>
                </a:cubicBezTo>
                <a:cubicBezTo>
                  <a:pt x="239842" y="2051699"/>
                  <a:pt x="198689" y="2052878"/>
                  <a:pt x="209862" y="2041705"/>
                </a:cubicBezTo>
                <a:cubicBezTo>
                  <a:pt x="252013" y="1999554"/>
                  <a:pt x="494231" y="1996769"/>
                  <a:pt x="494675" y="1996735"/>
                </a:cubicBezTo>
                <a:cubicBezTo>
                  <a:pt x="509831" y="1974001"/>
                  <a:pt x="539646" y="1937822"/>
                  <a:pt x="539646" y="1906794"/>
                </a:cubicBezTo>
                <a:cubicBezTo>
                  <a:pt x="539646" y="1881316"/>
                  <a:pt x="538159" y="1853449"/>
                  <a:pt x="524655" y="1831843"/>
                </a:cubicBezTo>
                <a:cubicBezTo>
                  <a:pt x="511414" y="1810657"/>
                  <a:pt x="485025" y="1801394"/>
                  <a:pt x="464695" y="1786873"/>
                </a:cubicBezTo>
                <a:cubicBezTo>
                  <a:pt x="408952" y="1747057"/>
                  <a:pt x="429918" y="1759441"/>
                  <a:pt x="359764" y="1741902"/>
                </a:cubicBezTo>
                <a:cubicBezTo>
                  <a:pt x="319790" y="1746899"/>
                  <a:pt x="278708" y="1746292"/>
                  <a:pt x="239842" y="1756892"/>
                </a:cubicBezTo>
                <a:cubicBezTo>
                  <a:pt x="222461" y="1761632"/>
                  <a:pt x="212826" y="1785377"/>
                  <a:pt x="194872" y="1786873"/>
                </a:cubicBezTo>
                <a:cubicBezTo>
                  <a:pt x="149781" y="1790631"/>
                  <a:pt x="104931" y="1776879"/>
                  <a:pt x="59960" y="1771882"/>
                </a:cubicBezTo>
                <a:cubicBezTo>
                  <a:pt x="49967" y="1756892"/>
                  <a:pt x="30880" y="1744905"/>
                  <a:pt x="29980" y="1726912"/>
                </a:cubicBezTo>
                <a:cubicBezTo>
                  <a:pt x="25731" y="1641927"/>
                  <a:pt x="18062" y="1552804"/>
                  <a:pt x="44970" y="1472079"/>
                </a:cubicBezTo>
                <a:cubicBezTo>
                  <a:pt x="60232" y="1426294"/>
                  <a:pt x="152456" y="1406217"/>
                  <a:pt x="194872" y="1397128"/>
                </a:cubicBezTo>
                <a:cubicBezTo>
                  <a:pt x="244697" y="1386451"/>
                  <a:pt x="294806" y="1377141"/>
                  <a:pt x="344773" y="1367148"/>
                </a:cubicBezTo>
                <a:cubicBezTo>
                  <a:pt x="349770" y="1352158"/>
                  <a:pt x="359764" y="1337978"/>
                  <a:pt x="359764" y="1322177"/>
                </a:cubicBezTo>
                <a:cubicBezTo>
                  <a:pt x="359764" y="1271013"/>
                  <a:pt x="339175" y="1229935"/>
                  <a:pt x="314793" y="1187266"/>
                </a:cubicBezTo>
                <a:cubicBezTo>
                  <a:pt x="305855" y="1171624"/>
                  <a:pt x="293751" y="1157938"/>
                  <a:pt x="284813" y="1142296"/>
                </a:cubicBezTo>
                <a:cubicBezTo>
                  <a:pt x="258158" y="1095650"/>
                  <a:pt x="258050" y="1077202"/>
                  <a:pt x="224852" y="1037364"/>
                </a:cubicBezTo>
                <a:cubicBezTo>
                  <a:pt x="211281" y="1021078"/>
                  <a:pt x="194872" y="1007384"/>
                  <a:pt x="179882" y="992394"/>
                </a:cubicBezTo>
                <a:cubicBezTo>
                  <a:pt x="174885" y="972407"/>
                  <a:pt x="179459" y="947001"/>
                  <a:pt x="164891" y="932433"/>
                </a:cubicBezTo>
                <a:cubicBezTo>
                  <a:pt x="150323" y="917865"/>
                  <a:pt x="113046" y="936379"/>
                  <a:pt x="104931" y="917443"/>
                </a:cubicBezTo>
                <a:cubicBezTo>
                  <a:pt x="77218" y="852779"/>
                  <a:pt x="130644" y="816779"/>
                  <a:pt x="164891" y="782532"/>
                </a:cubicBezTo>
                <a:cubicBezTo>
                  <a:pt x="169888" y="762545"/>
                  <a:pt x="179882" y="743173"/>
                  <a:pt x="179882" y="722571"/>
                </a:cubicBezTo>
                <a:cubicBezTo>
                  <a:pt x="179882" y="674173"/>
                  <a:pt x="159389" y="654357"/>
                  <a:pt x="134911" y="617640"/>
                </a:cubicBezTo>
                <a:cubicBezTo>
                  <a:pt x="129914" y="602650"/>
                  <a:pt x="126987" y="586802"/>
                  <a:pt x="119921" y="572669"/>
                </a:cubicBezTo>
                <a:cubicBezTo>
                  <a:pt x="65469" y="463763"/>
                  <a:pt x="115728" y="581370"/>
                  <a:pt x="59960" y="497718"/>
                </a:cubicBezTo>
                <a:cubicBezTo>
                  <a:pt x="47565" y="479125"/>
                  <a:pt x="38279" y="458506"/>
                  <a:pt x="29980" y="437758"/>
                </a:cubicBezTo>
                <a:cubicBezTo>
                  <a:pt x="18243" y="408416"/>
                  <a:pt x="0" y="347817"/>
                  <a:pt x="0" y="347817"/>
                </a:cubicBezTo>
                <a:cubicBezTo>
                  <a:pt x="4997" y="327830"/>
                  <a:pt x="2120" y="303944"/>
                  <a:pt x="14990" y="287856"/>
                </a:cubicBezTo>
                <a:cubicBezTo>
                  <a:pt x="24861" y="275518"/>
                  <a:pt x="45437" y="266642"/>
                  <a:pt x="59960" y="272866"/>
                </a:cubicBezTo>
                <a:cubicBezTo>
                  <a:pt x="103890" y="291693"/>
                  <a:pt x="122579" y="343645"/>
                  <a:pt x="149901" y="377797"/>
                </a:cubicBezTo>
                <a:cubicBezTo>
                  <a:pt x="158730" y="388833"/>
                  <a:pt x="169888" y="397784"/>
                  <a:pt x="179882" y="407777"/>
                </a:cubicBezTo>
                <a:cubicBezTo>
                  <a:pt x="189875" y="427764"/>
                  <a:pt x="195319" y="450772"/>
                  <a:pt x="209862" y="467738"/>
                </a:cubicBezTo>
                <a:cubicBezTo>
                  <a:pt x="226121" y="486707"/>
                  <a:pt x="249493" y="498187"/>
                  <a:pt x="269823" y="512709"/>
                </a:cubicBezTo>
                <a:cubicBezTo>
                  <a:pt x="423300" y="622336"/>
                  <a:pt x="178734" y="440647"/>
                  <a:pt x="374754" y="587659"/>
                </a:cubicBezTo>
                <a:cubicBezTo>
                  <a:pt x="406437" y="635185"/>
                  <a:pt x="443334" y="696901"/>
                  <a:pt x="494675" y="722571"/>
                </a:cubicBezTo>
                <a:lnTo>
                  <a:pt x="554636" y="752551"/>
                </a:lnTo>
                <a:cubicBezTo>
                  <a:pt x="579619" y="777535"/>
                  <a:pt x="600188" y="807904"/>
                  <a:pt x="629586" y="827502"/>
                </a:cubicBezTo>
                <a:cubicBezTo>
                  <a:pt x="644576" y="837495"/>
                  <a:pt x="660489" y="846227"/>
                  <a:pt x="674557" y="857482"/>
                </a:cubicBezTo>
                <a:cubicBezTo>
                  <a:pt x="685593" y="866311"/>
                  <a:pt x="693231" y="878983"/>
                  <a:pt x="704537" y="887463"/>
                </a:cubicBezTo>
                <a:cubicBezTo>
                  <a:pt x="733362" y="909082"/>
                  <a:pt x="764498" y="927436"/>
                  <a:pt x="794478" y="947423"/>
                </a:cubicBezTo>
                <a:cubicBezTo>
                  <a:pt x="809468" y="957417"/>
                  <a:pt x="822357" y="971707"/>
                  <a:pt x="839449" y="977404"/>
                </a:cubicBezTo>
                <a:cubicBezTo>
                  <a:pt x="869429" y="987397"/>
                  <a:pt x="898402" y="1001186"/>
                  <a:pt x="929390" y="1007384"/>
                </a:cubicBezTo>
                <a:cubicBezTo>
                  <a:pt x="1049514" y="1031408"/>
                  <a:pt x="979469" y="1016847"/>
                  <a:pt x="1139252" y="1052355"/>
                </a:cubicBezTo>
                <a:cubicBezTo>
                  <a:pt x="1144249" y="1067345"/>
                  <a:pt x="1145477" y="1084178"/>
                  <a:pt x="1154242" y="1097325"/>
                </a:cubicBezTo>
                <a:cubicBezTo>
                  <a:pt x="1168649" y="1118935"/>
                  <a:pt x="1218374" y="1161215"/>
                  <a:pt x="1244183" y="1172276"/>
                </a:cubicBezTo>
                <a:cubicBezTo>
                  <a:pt x="1263119" y="1180392"/>
                  <a:pt x="1284335" y="1181606"/>
                  <a:pt x="1304144" y="1187266"/>
                </a:cubicBezTo>
                <a:cubicBezTo>
                  <a:pt x="1407472" y="1216788"/>
                  <a:pt x="1276738" y="1190193"/>
                  <a:pt x="1439055" y="1217246"/>
                </a:cubicBezTo>
                <a:cubicBezTo>
                  <a:pt x="1444052" y="1237233"/>
                  <a:pt x="1445930" y="1258271"/>
                  <a:pt x="1454046" y="1277207"/>
                </a:cubicBezTo>
                <a:cubicBezTo>
                  <a:pt x="1472639" y="1320589"/>
                  <a:pt x="1532057" y="1370208"/>
                  <a:pt x="1558977" y="1397128"/>
                </a:cubicBezTo>
                <a:lnTo>
                  <a:pt x="1588957" y="1427109"/>
                </a:lnTo>
                <a:cubicBezTo>
                  <a:pt x="1578964" y="1442099"/>
                  <a:pt x="1566074" y="1455520"/>
                  <a:pt x="1558977" y="1472079"/>
                </a:cubicBezTo>
                <a:cubicBezTo>
                  <a:pt x="1500898" y="1607596"/>
                  <a:pt x="1589272" y="1464111"/>
                  <a:pt x="1514006" y="1577010"/>
                </a:cubicBezTo>
                <a:cubicBezTo>
                  <a:pt x="1519003" y="1592000"/>
                  <a:pt x="1519515" y="1609340"/>
                  <a:pt x="1528996" y="1621981"/>
                </a:cubicBezTo>
                <a:cubicBezTo>
                  <a:pt x="1550195" y="1650247"/>
                  <a:pt x="1603947" y="1696932"/>
                  <a:pt x="1603947" y="1696932"/>
                </a:cubicBezTo>
                <a:cubicBezTo>
                  <a:pt x="1608944" y="1681942"/>
                  <a:pt x="1610807" y="1665510"/>
                  <a:pt x="1618937" y="1651961"/>
                </a:cubicBezTo>
                <a:cubicBezTo>
                  <a:pt x="1626208" y="1639842"/>
                  <a:pt x="1640438" y="1633287"/>
                  <a:pt x="1648918" y="1621981"/>
                </a:cubicBezTo>
                <a:cubicBezTo>
                  <a:pt x="1670537" y="1593156"/>
                  <a:pt x="1688891" y="1562020"/>
                  <a:pt x="1708878" y="1532040"/>
                </a:cubicBezTo>
                <a:lnTo>
                  <a:pt x="1738859" y="1487069"/>
                </a:lnTo>
                <a:cubicBezTo>
                  <a:pt x="1743856" y="1457089"/>
                  <a:pt x="1736183" y="1421861"/>
                  <a:pt x="1753849" y="1397128"/>
                </a:cubicBezTo>
                <a:cubicBezTo>
                  <a:pt x="1765823" y="1380364"/>
                  <a:pt x="1806575" y="1401428"/>
                  <a:pt x="1813809" y="1382138"/>
                </a:cubicBezTo>
                <a:cubicBezTo>
                  <a:pt x="1864755" y="1246281"/>
                  <a:pt x="1752204" y="1271380"/>
                  <a:pt x="1678898" y="1262217"/>
                </a:cubicBezTo>
                <a:cubicBezTo>
                  <a:pt x="1668905" y="1247227"/>
                  <a:pt x="1651880" y="1235017"/>
                  <a:pt x="1648918" y="1217246"/>
                </a:cubicBezTo>
                <a:cubicBezTo>
                  <a:pt x="1646320" y="1201660"/>
                  <a:pt x="1655143" y="1185423"/>
                  <a:pt x="1663908" y="1172276"/>
                </a:cubicBezTo>
                <a:cubicBezTo>
                  <a:pt x="1686993" y="1137648"/>
                  <a:pt x="1720664" y="1119448"/>
                  <a:pt x="1753849" y="1097325"/>
                </a:cubicBezTo>
                <a:cubicBezTo>
                  <a:pt x="1788826" y="1102322"/>
                  <a:pt x="1825261" y="1101142"/>
                  <a:pt x="1858780" y="1112315"/>
                </a:cubicBezTo>
                <a:cubicBezTo>
                  <a:pt x="1872188" y="1116784"/>
                  <a:pt x="1876641" y="1135025"/>
                  <a:pt x="1888760" y="1142296"/>
                </a:cubicBezTo>
                <a:cubicBezTo>
                  <a:pt x="1902309" y="1150426"/>
                  <a:pt x="1918741" y="1152289"/>
                  <a:pt x="1933731" y="1157286"/>
                </a:cubicBezTo>
                <a:cubicBezTo>
                  <a:pt x="1948721" y="1172276"/>
                  <a:pt x="1958318" y="1196432"/>
                  <a:pt x="1978701" y="1202256"/>
                </a:cubicBezTo>
                <a:cubicBezTo>
                  <a:pt x="2012581" y="1211936"/>
                  <a:pt x="2059611" y="1173300"/>
                  <a:pt x="2083632" y="1157286"/>
                </a:cubicBezTo>
                <a:lnTo>
                  <a:pt x="2008682" y="1082335"/>
                </a:lnTo>
                <a:cubicBezTo>
                  <a:pt x="1998688" y="1072341"/>
                  <a:pt x="1992109" y="1056824"/>
                  <a:pt x="1978701" y="1052355"/>
                </a:cubicBezTo>
                <a:lnTo>
                  <a:pt x="1888760" y="1022374"/>
                </a:lnTo>
                <a:lnTo>
                  <a:pt x="1843790" y="1007384"/>
                </a:lnTo>
                <a:cubicBezTo>
                  <a:pt x="1805662" y="969257"/>
                  <a:pt x="1814347" y="971623"/>
                  <a:pt x="1753849" y="947423"/>
                </a:cubicBezTo>
                <a:cubicBezTo>
                  <a:pt x="1724507" y="935686"/>
                  <a:pt x="1691007" y="933702"/>
                  <a:pt x="1663908" y="917443"/>
                </a:cubicBezTo>
                <a:cubicBezTo>
                  <a:pt x="1569795" y="860976"/>
                  <a:pt x="1615017" y="885503"/>
                  <a:pt x="1528996" y="842492"/>
                </a:cubicBezTo>
                <a:cubicBezTo>
                  <a:pt x="1538990" y="827502"/>
                  <a:pt x="1544909" y="808776"/>
                  <a:pt x="1558977" y="797522"/>
                </a:cubicBezTo>
                <a:cubicBezTo>
                  <a:pt x="1571315" y="787651"/>
                  <a:pt x="1590398" y="790662"/>
                  <a:pt x="1603947" y="782532"/>
                </a:cubicBezTo>
                <a:cubicBezTo>
                  <a:pt x="1616066" y="775261"/>
                  <a:pt x="1623934" y="762545"/>
                  <a:pt x="1633927" y="752551"/>
                </a:cubicBezTo>
                <a:lnTo>
                  <a:pt x="1109272" y="737561"/>
                </a:lnTo>
                <a:cubicBezTo>
                  <a:pt x="1087127" y="734568"/>
                  <a:pt x="1092280" y="695784"/>
                  <a:pt x="1079291" y="677600"/>
                </a:cubicBezTo>
                <a:cubicBezTo>
                  <a:pt x="1066969" y="660350"/>
                  <a:pt x="1047892" y="648916"/>
                  <a:pt x="1034321" y="632630"/>
                </a:cubicBezTo>
                <a:cubicBezTo>
                  <a:pt x="1022788" y="618790"/>
                  <a:pt x="1016205" y="601217"/>
                  <a:pt x="1004341" y="587659"/>
                </a:cubicBezTo>
                <a:cubicBezTo>
                  <a:pt x="981075" y="561069"/>
                  <a:pt x="948989" y="542107"/>
                  <a:pt x="929390" y="512709"/>
                </a:cubicBezTo>
                <a:cubicBezTo>
                  <a:pt x="902346" y="472143"/>
                  <a:pt x="888449" y="455327"/>
                  <a:pt x="869429" y="407777"/>
                </a:cubicBezTo>
                <a:cubicBezTo>
                  <a:pt x="857692" y="378436"/>
                  <a:pt x="865743" y="335367"/>
                  <a:pt x="839449" y="317837"/>
                </a:cubicBezTo>
                <a:cubicBezTo>
                  <a:pt x="800508" y="291876"/>
                  <a:pt x="771702" y="273873"/>
                  <a:pt x="734518" y="242886"/>
                </a:cubicBezTo>
                <a:cubicBezTo>
                  <a:pt x="649079" y="171687"/>
                  <a:pt x="770751" y="257048"/>
                  <a:pt x="659567" y="182925"/>
                </a:cubicBezTo>
                <a:cubicBezTo>
                  <a:pt x="664564" y="162938"/>
                  <a:pt x="660870" y="138362"/>
                  <a:pt x="674557" y="122964"/>
                </a:cubicBezTo>
                <a:cubicBezTo>
                  <a:pt x="703114" y="90838"/>
                  <a:pt x="745559" y="74403"/>
                  <a:pt x="779488" y="48014"/>
                </a:cubicBezTo>
                <a:cubicBezTo>
                  <a:pt x="841220" y="0"/>
                  <a:pt x="773052" y="30171"/>
                  <a:pt x="854439" y="3043"/>
                </a:cubicBezTo>
                <a:cubicBezTo>
                  <a:pt x="874426" y="8040"/>
                  <a:pt x="894591" y="12373"/>
                  <a:pt x="914400" y="18033"/>
                </a:cubicBezTo>
                <a:cubicBezTo>
                  <a:pt x="929593" y="22374"/>
                  <a:pt x="953502" y="18352"/>
                  <a:pt x="959370" y="33023"/>
                </a:cubicBezTo>
                <a:cubicBezTo>
                  <a:pt x="976174" y="75034"/>
                  <a:pt x="943923" y="134455"/>
                  <a:pt x="974360" y="167935"/>
                </a:cubicBezTo>
                <a:cubicBezTo>
                  <a:pt x="1005348" y="202022"/>
                  <a:pt x="1064301" y="187922"/>
                  <a:pt x="1109272" y="197915"/>
                </a:cubicBezTo>
                <a:cubicBezTo>
                  <a:pt x="1191726" y="280372"/>
                  <a:pt x="1080567" y="158926"/>
                  <a:pt x="1154242" y="287856"/>
                </a:cubicBezTo>
                <a:cubicBezTo>
                  <a:pt x="1173107" y="320870"/>
                  <a:pt x="1245227" y="366668"/>
                  <a:pt x="1274164" y="377797"/>
                </a:cubicBezTo>
                <a:cubicBezTo>
                  <a:pt x="1312622" y="392588"/>
                  <a:pt x="1394085" y="407777"/>
                  <a:pt x="1394085" y="407777"/>
                </a:cubicBezTo>
                <a:cubicBezTo>
                  <a:pt x="1399082" y="427764"/>
                  <a:pt x="1396205" y="451650"/>
                  <a:pt x="1409075" y="467738"/>
                </a:cubicBezTo>
                <a:cubicBezTo>
                  <a:pt x="1418946" y="480077"/>
                  <a:pt x="1438460" y="480130"/>
                  <a:pt x="1454046" y="482728"/>
                </a:cubicBezTo>
                <a:cubicBezTo>
                  <a:pt x="1498677" y="490166"/>
                  <a:pt x="1543987" y="492721"/>
                  <a:pt x="1588957" y="497718"/>
                </a:cubicBezTo>
                <a:cubicBezTo>
                  <a:pt x="1618937" y="517705"/>
                  <a:pt x="1653420" y="532200"/>
                  <a:pt x="1678898" y="557679"/>
                </a:cubicBezTo>
                <a:cubicBezTo>
                  <a:pt x="1693888" y="572669"/>
                  <a:pt x="1705337" y="592355"/>
                  <a:pt x="1723868" y="602650"/>
                </a:cubicBezTo>
                <a:cubicBezTo>
                  <a:pt x="1790300" y="639557"/>
                  <a:pt x="1877521" y="639709"/>
                  <a:pt x="1948721" y="647620"/>
                </a:cubicBezTo>
                <a:cubicBezTo>
                  <a:pt x="1958714" y="662610"/>
                  <a:pt x="1961974" y="685900"/>
                  <a:pt x="1978701" y="692591"/>
                </a:cubicBezTo>
                <a:cubicBezTo>
                  <a:pt x="2016105" y="707553"/>
                  <a:pt x="2058988" y="700375"/>
                  <a:pt x="2098623" y="707581"/>
                </a:cubicBezTo>
                <a:cubicBezTo>
                  <a:pt x="2114169" y="710408"/>
                  <a:pt x="2128603" y="717574"/>
                  <a:pt x="2143593" y="722571"/>
                </a:cubicBezTo>
                <a:cubicBezTo>
                  <a:pt x="2165183" y="754956"/>
                  <a:pt x="2182922" y="773019"/>
                  <a:pt x="2188564" y="812512"/>
                </a:cubicBezTo>
                <a:cubicBezTo>
                  <a:pt x="2196369" y="867148"/>
                  <a:pt x="2196260" y="922697"/>
                  <a:pt x="2203554" y="977404"/>
                </a:cubicBezTo>
                <a:cubicBezTo>
                  <a:pt x="2206277" y="997825"/>
                  <a:pt x="2207116" y="1020222"/>
                  <a:pt x="2218544" y="1037364"/>
                </a:cubicBezTo>
                <a:cubicBezTo>
                  <a:pt x="2229139" y="1053257"/>
                  <a:pt x="2313098" y="1092137"/>
                  <a:pt x="2323475" y="1097325"/>
                </a:cubicBezTo>
                <a:cubicBezTo>
                  <a:pt x="2343462" y="1127305"/>
                  <a:pt x="2353456" y="1167279"/>
                  <a:pt x="2383436" y="1187266"/>
                </a:cubicBezTo>
                <a:cubicBezTo>
                  <a:pt x="2398426" y="1197259"/>
                  <a:pt x="2412764" y="1208308"/>
                  <a:pt x="2428406" y="1217246"/>
                </a:cubicBezTo>
                <a:cubicBezTo>
                  <a:pt x="2561536" y="1293321"/>
                  <a:pt x="2423775" y="1204166"/>
                  <a:pt x="2533337" y="1277207"/>
                </a:cubicBezTo>
                <a:cubicBezTo>
                  <a:pt x="2543331" y="1307187"/>
                  <a:pt x="2538036" y="1348187"/>
                  <a:pt x="2563318" y="1367148"/>
                </a:cubicBezTo>
                <a:cubicBezTo>
                  <a:pt x="2583305" y="1382138"/>
                  <a:pt x="2604085" y="1396124"/>
                  <a:pt x="2623278" y="1412118"/>
                </a:cubicBezTo>
                <a:cubicBezTo>
                  <a:pt x="2634135" y="1421166"/>
                  <a:pt x="2640269" y="1436532"/>
                  <a:pt x="2653259" y="1442099"/>
                </a:cubicBezTo>
                <a:cubicBezTo>
                  <a:pt x="2676677" y="1452135"/>
                  <a:pt x="2703226" y="1452092"/>
                  <a:pt x="2728209" y="1457089"/>
                </a:cubicBezTo>
                <a:cubicBezTo>
                  <a:pt x="2780929" y="1448303"/>
                  <a:pt x="2834537" y="1448430"/>
                  <a:pt x="2878111" y="1412118"/>
                </a:cubicBezTo>
                <a:cubicBezTo>
                  <a:pt x="2891951" y="1400585"/>
                  <a:pt x="2896558" y="1380988"/>
                  <a:pt x="2908091" y="1367148"/>
                </a:cubicBezTo>
                <a:cubicBezTo>
                  <a:pt x="2921663" y="1350862"/>
                  <a:pt x="2938072" y="1337167"/>
                  <a:pt x="2953062" y="1322177"/>
                </a:cubicBezTo>
                <a:cubicBezTo>
                  <a:pt x="2975715" y="1231564"/>
                  <a:pt x="2961539" y="1281753"/>
                  <a:pt x="2998032" y="1172276"/>
                </a:cubicBezTo>
                <a:lnTo>
                  <a:pt x="3013023" y="1127305"/>
                </a:lnTo>
                <a:cubicBezTo>
                  <a:pt x="2998033" y="1117312"/>
                  <a:pt x="2984921" y="1103651"/>
                  <a:pt x="2968052" y="1097325"/>
                </a:cubicBezTo>
                <a:cubicBezTo>
                  <a:pt x="2850959" y="1053416"/>
                  <a:pt x="2886332" y="1143256"/>
                  <a:pt x="2908091" y="947423"/>
                </a:cubicBezTo>
                <a:cubicBezTo>
                  <a:pt x="2980476" y="1019808"/>
                  <a:pt x="2888498" y="931750"/>
                  <a:pt x="2983042" y="1007384"/>
                </a:cubicBezTo>
                <a:cubicBezTo>
                  <a:pt x="2994078" y="1016213"/>
                  <a:pt x="3000904" y="1030093"/>
                  <a:pt x="3013023" y="1037364"/>
                </a:cubicBezTo>
                <a:cubicBezTo>
                  <a:pt x="3026572" y="1045494"/>
                  <a:pt x="3043860" y="1045289"/>
                  <a:pt x="3057993" y="1052355"/>
                </a:cubicBezTo>
                <a:cubicBezTo>
                  <a:pt x="3074107" y="1060412"/>
                  <a:pt x="3087974" y="1072342"/>
                  <a:pt x="3102964" y="1082335"/>
                </a:cubicBezTo>
                <a:cubicBezTo>
                  <a:pt x="3117954" y="1077338"/>
                  <a:pt x="3135596" y="1077216"/>
                  <a:pt x="3147934" y="1067345"/>
                </a:cubicBezTo>
                <a:cubicBezTo>
                  <a:pt x="3174349" y="1046212"/>
                  <a:pt x="3183030" y="1007027"/>
                  <a:pt x="3192905" y="977404"/>
                </a:cubicBezTo>
                <a:cubicBezTo>
                  <a:pt x="3179340" y="968361"/>
                  <a:pt x="3102964" y="921689"/>
                  <a:pt x="3102964" y="902453"/>
                </a:cubicBezTo>
                <a:cubicBezTo>
                  <a:pt x="3102964" y="883081"/>
                  <a:pt x="3181817" y="861178"/>
                  <a:pt x="3192905" y="857482"/>
                </a:cubicBezTo>
                <a:cubicBezTo>
                  <a:pt x="3226855" y="806556"/>
                  <a:pt x="3229578" y="782532"/>
                  <a:pt x="3312826" y="782532"/>
                </a:cubicBezTo>
                <a:cubicBezTo>
                  <a:pt x="3443124" y="782532"/>
                  <a:pt x="3702570" y="812512"/>
                  <a:pt x="3702570" y="812512"/>
                </a:cubicBezTo>
                <a:cubicBezTo>
                  <a:pt x="3717560" y="817509"/>
                  <a:pt x="3731899" y="829737"/>
                  <a:pt x="3747541" y="827502"/>
                </a:cubicBezTo>
                <a:cubicBezTo>
                  <a:pt x="3793862" y="820885"/>
                  <a:pt x="3863234" y="751398"/>
                  <a:pt x="3882452" y="722571"/>
                </a:cubicBezTo>
                <a:cubicBezTo>
                  <a:pt x="3898491" y="698512"/>
                  <a:pt x="3916779" y="664709"/>
                  <a:pt x="3942413" y="647620"/>
                </a:cubicBezTo>
                <a:cubicBezTo>
                  <a:pt x="3979461" y="622922"/>
                  <a:pt x="4007369" y="615975"/>
                  <a:pt x="4047344" y="602650"/>
                </a:cubicBezTo>
                <a:cubicBezTo>
                  <a:pt x="4083349" y="611651"/>
                  <a:pt x="4126395" y="615270"/>
                  <a:pt x="4152275" y="647620"/>
                </a:cubicBezTo>
                <a:cubicBezTo>
                  <a:pt x="4162146" y="659959"/>
                  <a:pt x="4162268" y="677601"/>
                  <a:pt x="4167265" y="692591"/>
                </a:cubicBezTo>
                <a:cubicBezTo>
                  <a:pt x="4112998" y="728769"/>
                  <a:pt x="4138409" y="714514"/>
                  <a:pt x="4092314" y="737561"/>
                </a:cubicBezTo>
                <a:lnTo>
                  <a:pt x="4092314" y="737561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599112" y="1029064"/>
            <a:ext cx="3971111" cy="6086201"/>
          </a:xfrm>
          <a:custGeom>
            <a:avLst/>
            <a:gdLst>
              <a:gd name="connsiteX0" fmla="*/ 0 w 3242642"/>
              <a:gd name="connsiteY0" fmla="*/ 391515 h 4954284"/>
              <a:gd name="connsiteX1" fmla="*/ 194872 w 3242642"/>
              <a:gd name="connsiteY1" fmla="*/ 361535 h 4954284"/>
              <a:gd name="connsiteX2" fmla="*/ 329784 w 3242642"/>
              <a:gd name="connsiteY2" fmla="*/ 301574 h 4954284"/>
              <a:gd name="connsiteX3" fmla="*/ 494675 w 3242642"/>
              <a:gd name="connsiteY3" fmla="*/ 271594 h 4954284"/>
              <a:gd name="connsiteX4" fmla="*/ 674557 w 3242642"/>
              <a:gd name="connsiteY4" fmla="*/ 286584 h 4954284"/>
              <a:gd name="connsiteX5" fmla="*/ 764498 w 3242642"/>
              <a:gd name="connsiteY5" fmla="*/ 346545 h 4954284"/>
              <a:gd name="connsiteX6" fmla="*/ 809469 w 3242642"/>
              <a:gd name="connsiteY6" fmla="*/ 361535 h 4954284"/>
              <a:gd name="connsiteX7" fmla="*/ 944380 w 3242642"/>
              <a:gd name="connsiteY7" fmla="*/ 346545 h 4954284"/>
              <a:gd name="connsiteX8" fmla="*/ 989351 w 3242642"/>
              <a:gd name="connsiteY8" fmla="*/ 256604 h 4954284"/>
              <a:gd name="connsiteX9" fmla="*/ 1049311 w 3242642"/>
              <a:gd name="connsiteY9" fmla="*/ 211633 h 4954284"/>
              <a:gd name="connsiteX10" fmla="*/ 1079292 w 3242642"/>
              <a:gd name="connsiteY10" fmla="*/ 181653 h 4954284"/>
              <a:gd name="connsiteX11" fmla="*/ 1199213 w 3242642"/>
              <a:gd name="connsiteY11" fmla="*/ 136683 h 4954284"/>
              <a:gd name="connsiteX12" fmla="*/ 1244184 w 3242642"/>
              <a:gd name="connsiteY12" fmla="*/ 121692 h 4954284"/>
              <a:gd name="connsiteX13" fmla="*/ 1319134 w 3242642"/>
              <a:gd name="connsiteY13" fmla="*/ 61732 h 4954284"/>
              <a:gd name="connsiteX14" fmla="*/ 1394085 w 3242642"/>
              <a:gd name="connsiteY14" fmla="*/ 16761 h 4954284"/>
              <a:gd name="connsiteX15" fmla="*/ 1499016 w 3242642"/>
              <a:gd name="connsiteY15" fmla="*/ 61732 h 4954284"/>
              <a:gd name="connsiteX16" fmla="*/ 1573967 w 3242642"/>
              <a:gd name="connsiteY16" fmla="*/ 121692 h 4954284"/>
              <a:gd name="connsiteX17" fmla="*/ 1693889 w 3242642"/>
              <a:gd name="connsiteY17" fmla="*/ 106702 h 4954284"/>
              <a:gd name="connsiteX18" fmla="*/ 1783830 w 3242642"/>
              <a:gd name="connsiteY18" fmla="*/ 91712 h 4954284"/>
              <a:gd name="connsiteX19" fmla="*/ 1813810 w 3242642"/>
              <a:gd name="connsiteY19" fmla="*/ 211633 h 4954284"/>
              <a:gd name="connsiteX20" fmla="*/ 1843790 w 3242642"/>
              <a:gd name="connsiteY20" fmla="*/ 241614 h 4954284"/>
              <a:gd name="connsiteX21" fmla="*/ 1858780 w 3242642"/>
              <a:gd name="connsiteY21" fmla="*/ 346545 h 4954284"/>
              <a:gd name="connsiteX22" fmla="*/ 1888761 w 3242642"/>
              <a:gd name="connsiteY22" fmla="*/ 436486 h 4954284"/>
              <a:gd name="connsiteX23" fmla="*/ 1903751 w 3242642"/>
              <a:gd name="connsiteY23" fmla="*/ 526427 h 4954284"/>
              <a:gd name="connsiteX24" fmla="*/ 1918741 w 3242642"/>
              <a:gd name="connsiteY24" fmla="*/ 571397 h 4954284"/>
              <a:gd name="connsiteX25" fmla="*/ 1888761 w 3242642"/>
              <a:gd name="connsiteY25" fmla="*/ 811240 h 4954284"/>
              <a:gd name="connsiteX26" fmla="*/ 1903751 w 3242642"/>
              <a:gd name="connsiteY26" fmla="*/ 1051083 h 4954284"/>
              <a:gd name="connsiteX27" fmla="*/ 1933731 w 3242642"/>
              <a:gd name="connsiteY27" fmla="*/ 1111043 h 4954284"/>
              <a:gd name="connsiteX28" fmla="*/ 1948721 w 3242642"/>
              <a:gd name="connsiteY28" fmla="*/ 1156014 h 4954284"/>
              <a:gd name="connsiteX29" fmla="*/ 1978702 w 3242642"/>
              <a:gd name="connsiteY29" fmla="*/ 1275935 h 4954284"/>
              <a:gd name="connsiteX30" fmla="*/ 2113613 w 3242642"/>
              <a:gd name="connsiteY30" fmla="*/ 1395856 h 4954284"/>
              <a:gd name="connsiteX31" fmla="*/ 2143593 w 3242642"/>
              <a:gd name="connsiteY31" fmla="*/ 1500788 h 4954284"/>
              <a:gd name="connsiteX32" fmla="*/ 2158584 w 3242642"/>
              <a:gd name="connsiteY32" fmla="*/ 1620709 h 4954284"/>
              <a:gd name="connsiteX33" fmla="*/ 2173574 w 3242642"/>
              <a:gd name="connsiteY33" fmla="*/ 1755620 h 4954284"/>
              <a:gd name="connsiteX34" fmla="*/ 2248525 w 3242642"/>
              <a:gd name="connsiteY34" fmla="*/ 1830571 h 4954284"/>
              <a:gd name="connsiteX35" fmla="*/ 2278505 w 3242642"/>
              <a:gd name="connsiteY35" fmla="*/ 1920512 h 4954284"/>
              <a:gd name="connsiteX36" fmla="*/ 2353456 w 3242642"/>
              <a:gd name="connsiteY36" fmla="*/ 1995463 h 4954284"/>
              <a:gd name="connsiteX37" fmla="*/ 2368446 w 3242642"/>
              <a:gd name="connsiteY37" fmla="*/ 2040433 h 4954284"/>
              <a:gd name="connsiteX38" fmla="*/ 2458387 w 3242642"/>
              <a:gd name="connsiteY38" fmla="*/ 2145365 h 4954284"/>
              <a:gd name="connsiteX39" fmla="*/ 2518348 w 3242642"/>
              <a:gd name="connsiteY39" fmla="*/ 2190335 h 4954284"/>
              <a:gd name="connsiteX40" fmla="*/ 2623279 w 3242642"/>
              <a:gd name="connsiteY40" fmla="*/ 2220315 h 4954284"/>
              <a:gd name="connsiteX41" fmla="*/ 2998033 w 3242642"/>
              <a:gd name="connsiteY41" fmla="*/ 2250296 h 4954284"/>
              <a:gd name="connsiteX42" fmla="*/ 3117954 w 3242642"/>
              <a:gd name="connsiteY42" fmla="*/ 2295266 h 4954284"/>
              <a:gd name="connsiteX43" fmla="*/ 3147934 w 3242642"/>
              <a:gd name="connsiteY43" fmla="*/ 2325247 h 4954284"/>
              <a:gd name="connsiteX44" fmla="*/ 3207895 w 3242642"/>
              <a:gd name="connsiteY44" fmla="*/ 2340237 h 4954284"/>
              <a:gd name="connsiteX45" fmla="*/ 3237875 w 3242642"/>
              <a:gd name="connsiteY45" fmla="*/ 2385207 h 4954284"/>
              <a:gd name="connsiteX46" fmla="*/ 3192905 w 3242642"/>
              <a:gd name="connsiteY46" fmla="*/ 2505129 h 4954284"/>
              <a:gd name="connsiteX47" fmla="*/ 3147934 w 3242642"/>
              <a:gd name="connsiteY47" fmla="*/ 2535109 h 4954284"/>
              <a:gd name="connsiteX48" fmla="*/ 3072984 w 3242642"/>
              <a:gd name="connsiteY48" fmla="*/ 2610060 h 4954284"/>
              <a:gd name="connsiteX49" fmla="*/ 3043003 w 3242642"/>
              <a:gd name="connsiteY49" fmla="*/ 2640040 h 4954284"/>
              <a:gd name="connsiteX50" fmla="*/ 2968052 w 3242642"/>
              <a:gd name="connsiteY50" fmla="*/ 2655030 h 4954284"/>
              <a:gd name="connsiteX51" fmla="*/ 2908092 w 3242642"/>
              <a:gd name="connsiteY51" fmla="*/ 2685011 h 4954284"/>
              <a:gd name="connsiteX52" fmla="*/ 2863121 w 3242642"/>
              <a:gd name="connsiteY52" fmla="*/ 2700001 h 4954284"/>
              <a:gd name="connsiteX53" fmla="*/ 2818151 w 3242642"/>
              <a:gd name="connsiteY53" fmla="*/ 2729981 h 4954284"/>
              <a:gd name="connsiteX54" fmla="*/ 2788170 w 3242642"/>
              <a:gd name="connsiteY54" fmla="*/ 2774952 h 4954284"/>
              <a:gd name="connsiteX55" fmla="*/ 2683239 w 3242642"/>
              <a:gd name="connsiteY55" fmla="*/ 2849902 h 4954284"/>
              <a:gd name="connsiteX56" fmla="*/ 2653259 w 3242642"/>
              <a:gd name="connsiteY56" fmla="*/ 2879883 h 4954284"/>
              <a:gd name="connsiteX57" fmla="*/ 2578308 w 3242642"/>
              <a:gd name="connsiteY57" fmla="*/ 2939843 h 4954284"/>
              <a:gd name="connsiteX58" fmla="*/ 2563318 w 3242642"/>
              <a:gd name="connsiteY58" fmla="*/ 2984814 h 4954284"/>
              <a:gd name="connsiteX59" fmla="*/ 2653259 w 3242642"/>
              <a:gd name="connsiteY59" fmla="*/ 3119725 h 4954284"/>
              <a:gd name="connsiteX60" fmla="*/ 2698230 w 3242642"/>
              <a:gd name="connsiteY60" fmla="*/ 3164696 h 4954284"/>
              <a:gd name="connsiteX61" fmla="*/ 2683239 w 3242642"/>
              <a:gd name="connsiteY61" fmla="*/ 3254637 h 4954284"/>
              <a:gd name="connsiteX62" fmla="*/ 2623279 w 3242642"/>
              <a:gd name="connsiteY62" fmla="*/ 3344578 h 4954284"/>
              <a:gd name="connsiteX63" fmla="*/ 2503357 w 3242642"/>
              <a:gd name="connsiteY63" fmla="*/ 3449509 h 4954284"/>
              <a:gd name="connsiteX64" fmla="*/ 2458387 w 3242642"/>
              <a:gd name="connsiteY64" fmla="*/ 3464499 h 4954284"/>
              <a:gd name="connsiteX65" fmla="*/ 2368446 w 3242642"/>
              <a:gd name="connsiteY65" fmla="*/ 3524460 h 4954284"/>
              <a:gd name="connsiteX66" fmla="*/ 2323475 w 3242642"/>
              <a:gd name="connsiteY66" fmla="*/ 3554440 h 4954284"/>
              <a:gd name="connsiteX67" fmla="*/ 2323475 w 3242642"/>
              <a:gd name="connsiteY67" fmla="*/ 3689352 h 4954284"/>
              <a:gd name="connsiteX68" fmla="*/ 2353456 w 3242642"/>
              <a:gd name="connsiteY68" fmla="*/ 3719332 h 4954284"/>
              <a:gd name="connsiteX69" fmla="*/ 2443397 w 3242642"/>
              <a:gd name="connsiteY69" fmla="*/ 3779292 h 4954284"/>
              <a:gd name="connsiteX70" fmla="*/ 2488367 w 3242642"/>
              <a:gd name="connsiteY70" fmla="*/ 3809273 h 4954284"/>
              <a:gd name="connsiteX71" fmla="*/ 2518348 w 3242642"/>
              <a:gd name="connsiteY71" fmla="*/ 3839253 h 4954284"/>
              <a:gd name="connsiteX72" fmla="*/ 2578308 w 3242642"/>
              <a:gd name="connsiteY72" fmla="*/ 3929194 h 4954284"/>
              <a:gd name="connsiteX73" fmla="*/ 2668249 w 3242642"/>
              <a:gd name="connsiteY73" fmla="*/ 4019135 h 4954284"/>
              <a:gd name="connsiteX74" fmla="*/ 2653259 w 3242642"/>
              <a:gd name="connsiteY74" fmla="*/ 4064106 h 4954284"/>
              <a:gd name="connsiteX75" fmla="*/ 2593298 w 3242642"/>
              <a:gd name="connsiteY75" fmla="*/ 4094086 h 4954284"/>
              <a:gd name="connsiteX76" fmla="*/ 2413416 w 3242642"/>
              <a:gd name="connsiteY76" fmla="*/ 4124066 h 4954284"/>
              <a:gd name="connsiteX77" fmla="*/ 2383436 w 3242642"/>
              <a:gd name="connsiteY77" fmla="*/ 4154047 h 4954284"/>
              <a:gd name="connsiteX78" fmla="*/ 2308485 w 3242642"/>
              <a:gd name="connsiteY78" fmla="*/ 4169037 h 4954284"/>
              <a:gd name="connsiteX79" fmla="*/ 2113613 w 3242642"/>
              <a:gd name="connsiteY79" fmla="*/ 4199017 h 4954284"/>
              <a:gd name="connsiteX80" fmla="*/ 2068643 w 3242642"/>
              <a:gd name="connsiteY80" fmla="*/ 4303948 h 4954284"/>
              <a:gd name="connsiteX81" fmla="*/ 2023672 w 3242642"/>
              <a:gd name="connsiteY81" fmla="*/ 4408879 h 4954284"/>
              <a:gd name="connsiteX82" fmla="*/ 1978702 w 3242642"/>
              <a:gd name="connsiteY82" fmla="*/ 4648722 h 4954284"/>
              <a:gd name="connsiteX83" fmla="*/ 1948721 w 3242642"/>
              <a:gd name="connsiteY83" fmla="*/ 4693692 h 4954284"/>
              <a:gd name="connsiteX84" fmla="*/ 1933731 w 3242642"/>
              <a:gd name="connsiteY84" fmla="*/ 4753653 h 4954284"/>
              <a:gd name="connsiteX85" fmla="*/ 1903751 w 3242642"/>
              <a:gd name="connsiteY85" fmla="*/ 4798624 h 4954284"/>
              <a:gd name="connsiteX86" fmla="*/ 1858780 w 3242642"/>
              <a:gd name="connsiteY86" fmla="*/ 4933535 h 4954284"/>
              <a:gd name="connsiteX87" fmla="*/ 1663908 w 3242642"/>
              <a:gd name="connsiteY87" fmla="*/ 4888565 h 4954284"/>
              <a:gd name="connsiteX88" fmla="*/ 1663908 w 3242642"/>
              <a:gd name="connsiteY88" fmla="*/ 4858584 h 49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42642" h="4954284">
                <a:moveTo>
                  <a:pt x="0" y="391515"/>
                </a:moveTo>
                <a:cubicBezTo>
                  <a:pt x="42993" y="387216"/>
                  <a:pt x="140849" y="388546"/>
                  <a:pt x="194872" y="361535"/>
                </a:cubicBezTo>
                <a:cubicBezTo>
                  <a:pt x="266849" y="325547"/>
                  <a:pt x="221504" y="317042"/>
                  <a:pt x="329784" y="301574"/>
                </a:cubicBezTo>
                <a:cubicBezTo>
                  <a:pt x="455110" y="283670"/>
                  <a:pt x="400438" y="295153"/>
                  <a:pt x="494675" y="271594"/>
                </a:cubicBezTo>
                <a:cubicBezTo>
                  <a:pt x="554636" y="276591"/>
                  <a:pt x="616584" y="270480"/>
                  <a:pt x="674557" y="286584"/>
                </a:cubicBezTo>
                <a:cubicBezTo>
                  <a:pt x="709274" y="296228"/>
                  <a:pt x="730315" y="335151"/>
                  <a:pt x="764498" y="346545"/>
                </a:cubicBezTo>
                <a:lnTo>
                  <a:pt x="809469" y="361535"/>
                </a:lnTo>
                <a:cubicBezTo>
                  <a:pt x="854439" y="356538"/>
                  <a:pt x="901857" y="362008"/>
                  <a:pt x="944380" y="346545"/>
                </a:cubicBezTo>
                <a:cubicBezTo>
                  <a:pt x="981247" y="333139"/>
                  <a:pt x="970311" y="279452"/>
                  <a:pt x="989351" y="256604"/>
                </a:cubicBezTo>
                <a:cubicBezTo>
                  <a:pt x="1005345" y="237411"/>
                  <a:pt x="1030118" y="227627"/>
                  <a:pt x="1049311" y="211633"/>
                </a:cubicBezTo>
                <a:cubicBezTo>
                  <a:pt x="1060168" y="202585"/>
                  <a:pt x="1067533" y="189492"/>
                  <a:pt x="1079292" y="181653"/>
                </a:cubicBezTo>
                <a:cubicBezTo>
                  <a:pt x="1131689" y="146722"/>
                  <a:pt x="1141536" y="153163"/>
                  <a:pt x="1199213" y="136683"/>
                </a:cubicBezTo>
                <a:cubicBezTo>
                  <a:pt x="1214406" y="132342"/>
                  <a:pt x="1229194" y="126689"/>
                  <a:pt x="1244184" y="121692"/>
                </a:cubicBezTo>
                <a:cubicBezTo>
                  <a:pt x="1303894" y="32127"/>
                  <a:pt x="1238685" y="110001"/>
                  <a:pt x="1319134" y="61732"/>
                </a:cubicBezTo>
                <a:cubicBezTo>
                  <a:pt x="1422022" y="0"/>
                  <a:pt x="1266687" y="59230"/>
                  <a:pt x="1394085" y="16761"/>
                </a:cubicBezTo>
                <a:cubicBezTo>
                  <a:pt x="1439955" y="28229"/>
                  <a:pt x="1464509" y="27226"/>
                  <a:pt x="1499016" y="61732"/>
                </a:cubicBezTo>
                <a:cubicBezTo>
                  <a:pt x="1566820" y="129535"/>
                  <a:pt x="1486420" y="92510"/>
                  <a:pt x="1573967" y="121692"/>
                </a:cubicBezTo>
                <a:cubicBezTo>
                  <a:pt x="1613941" y="116695"/>
                  <a:pt x="1656029" y="120469"/>
                  <a:pt x="1693889" y="106702"/>
                </a:cubicBezTo>
                <a:cubicBezTo>
                  <a:pt x="1787243" y="72755"/>
                  <a:pt x="1690927" y="29778"/>
                  <a:pt x="1783830" y="91712"/>
                </a:cubicBezTo>
                <a:cubicBezTo>
                  <a:pt x="1787054" y="107833"/>
                  <a:pt x="1799982" y="188585"/>
                  <a:pt x="1813810" y="211633"/>
                </a:cubicBezTo>
                <a:cubicBezTo>
                  <a:pt x="1821081" y="223752"/>
                  <a:pt x="1833797" y="231620"/>
                  <a:pt x="1843790" y="241614"/>
                </a:cubicBezTo>
                <a:cubicBezTo>
                  <a:pt x="1848787" y="276591"/>
                  <a:pt x="1850835" y="312118"/>
                  <a:pt x="1858780" y="346545"/>
                </a:cubicBezTo>
                <a:cubicBezTo>
                  <a:pt x="1865886" y="377338"/>
                  <a:pt x="1888761" y="436486"/>
                  <a:pt x="1888761" y="436486"/>
                </a:cubicBezTo>
                <a:cubicBezTo>
                  <a:pt x="1893758" y="466466"/>
                  <a:pt x="1897158" y="496757"/>
                  <a:pt x="1903751" y="526427"/>
                </a:cubicBezTo>
                <a:cubicBezTo>
                  <a:pt x="1907179" y="541852"/>
                  <a:pt x="1918741" y="555596"/>
                  <a:pt x="1918741" y="571397"/>
                </a:cubicBezTo>
                <a:cubicBezTo>
                  <a:pt x="1918741" y="733419"/>
                  <a:pt x="1920424" y="716252"/>
                  <a:pt x="1888761" y="811240"/>
                </a:cubicBezTo>
                <a:cubicBezTo>
                  <a:pt x="1893758" y="891188"/>
                  <a:pt x="1891869" y="971866"/>
                  <a:pt x="1903751" y="1051083"/>
                </a:cubicBezTo>
                <a:cubicBezTo>
                  <a:pt x="1907066" y="1073182"/>
                  <a:pt x="1924929" y="1090504"/>
                  <a:pt x="1933731" y="1111043"/>
                </a:cubicBezTo>
                <a:cubicBezTo>
                  <a:pt x="1939955" y="1125567"/>
                  <a:pt x="1944889" y="1140685"/>
                  <a:pt x="1948721" y="1156014"/>
                </a:cubicBezTo>
                <a:cubicBezTo>
                  <a:pt x="1950005" y="1161149"/>
                  <a:pt x="1966076" y="1259701"/>
                  <a:pt x="1978702" y="1275935"/>
                </a:cubicBezTo>
                <a:cubicBezTo>
                  <a:pt x="2033993" y="1347022"/>
                  <a:pt x="2053502" y="1355782"/>
                  <a:pt x="2113613" y="1395856"/>
                </a:cubicBezTo>
                <a:cubicBezTo>
                  <a:pt x="2125494" y="1431500"/>
                  <a:pt x="2137318" y="1463142"/>
                  <a:pt x="2143593" y="1500788"/>
                </a:cubicBezTo>
                <a:cubicBezTo>
                  <a:pt x="2150216" y="1540525"/>
                  <a:pt x="2153877" y="1580700"/>
                  <a:pt x="2158584" y="1620709"/>
                </a:cubicBezTo>
                <a:cubicBezTo>
                  <a:pt x="2163871" y="1665646"/>
                  <a:pt x="2155750" y="1714031"/>
                  <a:pt x="2173574" y="1755620"/>
                </a:cubicBezTo>
                <a:cubicBezTo>
                  <a:pt x="2187492" y="1788095"/>
                  <a:pt x="2248525" y="1830571"/>
                  <a:pt x="2248525" y="1830571"/>
                </a:cubicBezTo>
                <a:cubicBezTo>
                  <a:pt x="2258518" y="1860551"/>
                  <a:pt x="2256159" y="1898166"/>
                  <a:pt x="2278505" y="1920512"/>
                </a:cubicBezTo>
                <a:lnTo>
                  <a:pt x="2353456" y="1995463"/>
                </a:lnTo>
                <a:cubicBezTo>
                  <a:pt x="2358453" y="2010453"/>
                  <a:pt x="2361380" y="2026300"/>
                  <a:pt x="2368446" y="2040433"/>
                </a:cubicBezTo>
                <a:cubicBezTo>
                  <a:pt x="2386575" y="2076690"/>
                  <a:pt x="2428880" y="2123235"/>
                  <a:pt x="2458387" y="2145365"/>
                </a:cubicBezTo>
                <a:cubicBezTo>
                  <a:pt x="2478374" y="2160355"/>
                  <a:pt x="2496656" y="2177940"/>
                  <a:pt x="2518348" y="2190335"/>
                </a:cubicBezTo>
                <a:cubicBezTo>
                  <a:pt x="2531957" y="2198112"/>
                  <a:pt x="2614363" y="2219393"/>
                  <a:pt x="2623279" y="2220315"/>
                </a:cubicBezTo>
                <a:cubicBezTo>
                  <a:pt x="2747931" y="2233210"/>
                  <a:pt x="2998033" y="2250296"/>
                  <a:pt x="2998033" y="2250296"/>
                </a:cubicBezTo>
                <a:cubicBezTo>
                  <a:pt x="3127076" y="2336324"/>
                  <a:pt x="2936420" y="2217465"/>
                  <a:pt x="3117954" y="2295266"/>
                </a:cubicBezTo>
                <a:cubicBezTo>
                  <a:pt x="3130944" y="2300833"/>
                  <a:pt x="3135293" y="2318926"/>
                  <a:pt x="3147934" y="2325247"/>
                </a:cubicBezTo>
                <a:cubicBezTo>
                  <a:pt x="3166361" y="2334461"/>
                  <a:pt x="3187908" y="2335240"/>
                  <a:pt x="3207895" y="2340237"/>
                </a:cubicBezTo>
                <a:cubicBezTo>
                  <a:pt x="3217888" y="2355227"/>
                  <a:pt x="3235640" y="2367330"/>
                  <a:pt x="3237875" y="2385207"/>
                </a:cubicBezTo>
                <a:cubicBezTo>
                  <a:pt x="3242642" y="2423340"/>
                  <a:pt x="3220549" y="2477485"/>
                  <a:pt x="3192905" y="2505129"/>
                </a:cubicBezTo>
                <a:cubicBezTo>
                  <a:pt x="3180166" y="2517868"/>
                  <a:pt x="3162924" y="2525116"/>
                  <a:pt x="3147934" y="2535109"/>
                </a:cubicBezTo>
                <a:cubicBezTo>
                  <a:pt x="3096541" y="2612198"/>
                  <a:pt x="3144363" y="2552957"/>
                  <a:pt x="3072984" y="2610060"/>
                </a:cubicBezTo>
                <a:cubicBezTo>
                  <a:pt x="3061948" y="2618889"/>
                  <a:pt x="3055993" y="2634473"/>
                  <a:pt x="3043003" y="2640040"/>
                </a:cubicBezTo>
                <a:cubicBezTo>
                  <a:pt x="3019585" y="2650076"/>
                  <a:pt x="2993036" y="2650033"/>
                  <a:pt x="2968052" y="2655030"/>
                </a:cubicBezTo>
                <a:cubicBezTo>
                  <a:pt x="2948065" y="2665024"/>
                  <a:pt x="2928631" y="2676208"/>
                  <a:pt x="2908092" y="2685011"/>
                </a:cubicBezTo>
                <a:cubicBezTo>
                  <a:pt x="2893568" y="2691235"/>
                  <a:pt x="2877254" y="2692935"/>
                  <a:pt x="2863121" y="2700001"/>
                </a:cubicBezTo>
                <a:cubicBezTo>
                  <a:pt x="2847007" y="2708058"/>
                  <a:pt x="2833141" y="2719988"/>
                  <a:pt x="2818151" y="2729981"/>
                </a:cubicBezTo>
                <a:cubicBezTo>
                  <a:pt x="2808157" y="2744971"/>
                  <a:pt x="2800909" y="2762213"/>
                  <a:pt x="2788170" y="2774952"/>
                </a:cubicBezTo>
                <a:cubicBezTo>
                  <a:pt x="2745963" y="2817159"/>
                  <a:pt x="2725802" y="2815851"/>
                  <a:pt x="2683239" y="2849902"/>
                </a:cubicBezTo>
                <a:cubicBezTo>
                  <a:pt x="2672203" y="2858731"/>
                  <a:pt x="2664295" y="2871054"/>
                  <a:pt x="2653259" y="2879883"/>
                </a:cubicBezTo>
                <a:cubicBezTo>
                  <a:pt x="2558698" y="2955533"/>
                  <a:pt x="2650707" y="2867447"/>
                  <a:pt x="2578308" y="2939843"/>
                </a:cubicBezTo>
                <a:cubicBezTo>
                  <a:pt x="2573311" y="2954833"/>
                  <a:pt x="2563318" y="2969013"/>
                  <a:pt x="2563318" y="2984814"/>
                </a:cubicBezTo>
                <a:cubicBezTo>
                  <a:pt x="2563318" y="3055492"/>
                  <a:pt x="2604145" y="3070611"/>
                  <a:pt x="2653259" y="3119725"/>
                </a:cubicBezTo>
                <a:lnTo>
                  <a:pt x="2698230" y="3164696"/>
                </a:lnTo>
                <a:cubicBezTo>
                  <a:pt x="2693233" y="3194676"/>
                  <a:pt x="2694929" y="3226581"/>
                  <a:pt x="2683239" y="3254637"/>
                </a:cubicBezTo>
                <a:cubicBezTo>
                  <a:pt x="2669381" y="3287897"/>
                  <a:pt x="2648757" y="3319100"/>
                  <a:pt x="2623279" y="3344578"/>
                </a:cubicBezTo>
                <a:cubicBezTo>
                  <a:pt x="2584202" y="3383655"/>
                  <a:pt x="2552938" y="3424719"/>
                  <a:pt x="2503357" y="3449509"/>
                </a:cubicBezTo>
                <a:cubicBezTo>
                  <a:pt x="2489224" y="3456575"/>
                  <a:pt x="2472199" y="3456825"/>
                  <a:pt x="2458387" y="3464499"/>
                </a:cubicBezTo>
                <a:cubicBezTo>
                  <a:pt x="2426889" y="3481998"/>
                  <a:pt x="2398426" y="3504473"/>
                  <a:pt x="2368446" y="3524460"/>
                </a:cubicBezTo>
                <a:lnTo>
                  <a:pt x="2323475" y="3554440"/>
                </a:lnTo>
                <a:cubicBezTo>
                  <a:pt x="2304252" y="3612109"/>
                  <a:pt x="2295541" y="3614863"/>
                  <a:pt x="2323475" y="3689352"/>
                </a:cubicBezTo>
                <a:cubicBezTo>
                  <a:pt x="2328437" y="3702585"/>
                  <a:pt x="2342150" y="3710852"/>
                  <a:pt x="2353456" y="3719332"/>
                </a:cubicBezTo>
                <a:cubicBezTo>
                  <a:pt x="2382282" y="3740951"/>
                  <a:pt x="2413417" y="3759305"/>
                  <a:pt x="2443397" y="3779292"/>
                </a:cubicBezTo>
                <a:cubicBezTo>
                  <a:pt x="2458387" y="3789285"/>
                  <a:pt x="2475628" y="3796534"/>
                  <a:pt x="2488367" y="3809273"/>
                </a:cubicBezTo>
                <a:cubicBezTo>
                  <a:pt x="2498361" y="3819266"/>
                  <a:pt x="2509868" y="3827947"/>
                  <a:pt x="2518348" y="3839253"/>
                </a:cubicBezTo>
                <a:cubicBezTo>
                  <a:pt x="2539967" y="3868078"/>
                  <a:pt x="2549483" y="3907575"/>
                  <a:pt x="2578308" y="3929194"/>
                </a:cubicBezTo>
                <a:cubicBezTo>
                  <a:pt x="2652682" y="3984974"/>
                  <a:pt x="2624410" y="3953377"/>
                  <a:pt x="2668249" y="4019135"/>
                </a:cubicBezTo>
                <a:cubicBezTo>
                  <a:pt x="2663252" y="4034125"/>
                  <a:pt x="2664432" y="4052933"/>
                  <a:pt x="2653259" y="4064106"/>
                </a:cubicBezTo>
                <a:cubicBezTo>
                  <a:pt x="2637458" y="4079907"/>
                  <a:pt x="2613837" y="4085284"/>
                  <a:pt x="2593298" y="4094086"/>
                </a:cubicBezTo>
                <a:cubicBezTo>
                  <a:pt x="2531770" y="4120455"/>
                  <a:pt x="2488525" y="4115721"/>
                  <a:pt x="2413416" y="4124066"/>
                </a:cubicBezTo>
                <a:cubicBezTo>
                  <a:pt x="2403423" y="4134060"/>
                  <a:pt x="2396426" y="4148480"/>
                  <a:pt x="2383436" y="4154047"/>
                </a:cubicBezTo>
                <a:cubicBezTo>
                  <a:pt x="2360018" y="4164084"/>
                  <a:pt x="2333617" y="4164848"/>
                  <a:pt x="2308485" y="4169037"/>
                </a:cubicBezTo>
                <a:cubicBezTo>
                  <a:pt x="2243658" y="4179841"/>
                  <a:pt x="2178570" y="4189024"/>
                  <a:pt x="2113613" y="4199017"/>
                </a:cubicBezTo>
                <a:cubicBezTo>
                  <a:pt x="2070580" y="4371154"/>
                  <a:pt x="2130753" y="4159026"/>
                  <a:pt x="2068643" y="4303948"/>
                </a:cubicBezTo>
                <a:cubicBezTo>
                  <a:pt x="2010564" y="4439465"/>
                  <a:pt x="2098938" y="4295980"/>
                  <a:pt x="2023672" y="4408879"/>
                </a:cubicBezTo>
                <a:cubicBezTo>
                  <a:pt x="2018398" y="4461622"/>
                  <a:pt x="2016469" y="4592074"/>
                  <a:pt x="1978702" y="4648722"/>
                </a:cubicBezTo>
                <a:lnTo>
                  <a:pt x="1948721" y="4693692"/>
                </a:lnTo>
                <a:cubicBezTo>
                  <a:pt x="1943724" y="4713679"/>
                  <a:pt x="1941846" y="4734717"/>
                  <a:pt x="1933731" y="4753653"/>
                </a:cubicBezTo>
                <a:cubicBezTo>
                  <a:pt x="1926634" y="4770212"/>
                  <a:pt x="1908928" y="4781368"/>
                  <a:pt x="1903751" y="4798624"/>
                </a:cubicBezTo>
                <a:cubicBezTo>
                  <a:pt x="1860067" y="4944241"/>
                  <a:pt x="1924423" y="4867894"/>
                  <a:pt x="1858780" y="4933535"/>
                </a:cubicBezTo>
                <a:cubicBezTo>
                  <a:pt x="1820972" y="4930098"/>
                  <a:pt x="1696768" y="4954284"/>
                  <a:pt x="1663908" y="4888565"/>
                </a:cubicBezTo>
                <a:cubicBezTo>
                  <a:pt x="1659439" y="4879626"/>
                  <a:pt x="1663908" y="4868578"/>
                  <a:pt x="1663908" y="4858584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7086090" y="6953816"/>
            <a:ext cx="600297" cy="452594"/>
          </a:xfrm>
          <a:custGeom>
            <a:avLst/>
            <a:gdLst>
              <a:gd name="connsiteX0" fmla="*/ 449705 w 490177"/>
              <a:gd name="connsiteY0" fmla="*/ 290555 h 368420"/>
              <a:gd name="connsiteX1" fmla="*/ 299804 w 490177"/>
              <a:gd name="connsiteY1" fmla="*/ 275565 h 368420"/>
              <a:gd name="connsiteX2" fmla="*/ 254833 w 490177"/>
              <a:gd name="connsiteY2" fmla="*/ 260575 h 368420"/>
              <a:gd name="connsiteX3" fmla="*/ 209863 w 490177"/>
              <a:gd name="connsiteY3" fmla="*/ 275565 h 368420"/>
              <a:gd name="connsiteX4" fmla="*/ 149902 w 490177"/>
              <a:gd name="connsiteY4" fmla="*/ 365506 h 368420"/>
              <a:gd name="connsiteX5" fmla="*/ 89941 w 490177"/>
              <a:gd name="connsiteY5" fmla="*/ 350516 h 368420"/>
              <a:gd name="connsiteX6" fmla="*/ 74951 w 490177"/>
              <a:gd name="connsiteY6" fmla="*/ 305545 h 368420"/>
              <a:gd name="connsiteX7" fmla="*/ 74951 w 490177"/>
              <a:gd name="connsiteY7" fmla="*/ 185624 h 368420"/>
              <a:gd name="connsiteX8" fmla="*/ 29981 w 490177"/>
              <a:gd name="connsiteY8" fmla="*/ 155644 h 368420"/>
              <a:gd name="connsiteX9" fmla="*/ 0 w 490177"/>
              <a:gd name="connsiteY9" fmla="*/ 125663 h 368420"/>
              <a:gd name="connsiteX10" fmla="*/ 14990 w 490177"/>
              <a:gd name="connsiteY10" fmla="*/ 80693 h 368420"/>
              <a:gd name="connsiteX11" fmla="*/ 59961 w 490177"/>
              <a:gd name="connsiteY11" fmla="*/ 65703 h 368420"/>
              <a:gd name="connsiteX12" fmla="*/ 194872 w 490177"/>
              <a:gd name="connsiteY12" fmla="*/ 35722 h 368420"/>
              <a:gd name="connsiteX13" fmla="*/ 224853 w 490177"/>
              <a:gd name="connsiteY13" fmla="*/ 5742 h 368420"/>
              <a:gd name="connsiteX14" fmla="*/ 374754 w 490177"/>
              <a:gd name="connsiteY14" fmla="*/ 35722 h 368420"/>
              <a:gd name="connsiteX15" fmla="*/ 419725 w 490177"/>
              <a:gd name="connsiteY15" fmla="*/ 65703 h 368420"/>
              <a:gd name="connsiteX16" fmla="*/ 329784 w 490177"/>
              <a:gd name="connsiteY16" fmla="*/ 125663 h 368420"/>
              <a:gd name="connsiteX17" fmla="*/ 344774 w 490177"/>
              <a:gd name="connsiteY17" fmla="*/ 185624 h 368420"/>
              <a:gd name="connsiteX18" fmla="*/ 404735 w 490177"/>
              <a:gd name="connsiteY18" fmla="*/ 230594 h 368420"/>
              <a:gd name="connsiteX19" fmla="*/ 479686 w 490177"/>
              <a:gd name="connsiteY19" fmla="*/ 290555 h 368420"/>
              <a:gd name="connsiteX20" fmla="*/ 299804 w 490177"/>
              <a:gd name="connsiteY20" fmla="*/ 305545 h 368420"/>
              <a:gd name="connsiteX21" fmla="*/ 299804 w 490177"/>
              <a:gd name="connsiteY21" fmla="*/ 260575 h 368420"/>
              <a:gd name="connsiteX22" fmla="*/ 299804 w 490177"/>
              <a:gd name="connsiteY22" fmla="*/ 260575 h 3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0177" h="368420">
                <a:moveTo>
                  <a:pt x="449705" y="290555"/>
                </a:moveTo>
                <a:cubicBezTo>
                  <a:pt x="399738" y="285558"/>
                  <a:pt x="349436" y="283201"/>
                  <a:pt x="299804" y="275565"/>
                </a:cubicBezTo>
                <a:cubicBezTo>
                  <a:pt x="284187" y="273162"/>
                  <a:pt x="270634" y="260575"/>
                  <a:pt x="254833" y="260575"/>
                </a:cubicBezTo>
                <a:cubicBezTo>
                  <a:pt x="239032" y="260575"/>
                  <a:pt x="224853" y="270568"/>
                  <a:pt x="209863" y="275565"/>
                </a:cubicBezTo>
                <a:cubicBezTo>
                  <a:pt x="200149" y="314420"/>
                  <a:pt x="203579" y="357838"/>
                  <a:pt x="149902" y="365506"/>
                </a:cubicBezTo>
                <a:cubicBezTo>
                  <a:pt x="129507" y="368420"/>
                  <a:pt x="109928" y="355513"/>
                  <a:pt x="89941" y="350516"/>
                </a:cubicBezTo>
                <a:cubicBezTo>
                  <a:pt x="84944" y="335526"/>
                  <a:pt x="74951" y="321346"/>
                  <a:pt x="74951" y="305545"/>
                </a:cubicBezTo>
                <a:cubicBezTo>
                  <a:pt x="74951" y="232531"/>
                  <a:pt x="130202" y="282315"/>
                  <a:pt x="74951" y="185624"/>
                </a:cubicBezTo>
                <a:cubicBezTo>
                  <a:pt x="66013" y="169982"/>
                  <a:pt x="44049" y="166898"/>
                  <a:pt x="29981" y="155644"/>
                </a:cubicBezTo>
                <a:cubicBezTo>
                  <a:pt x="18945" y="146815"/>
                  <a:pt x="9994" y="135657"/>
                  <a:pt x="0" y="125663"/>
                </a:cubicBezTo>
                <a:cubicBezTo>
                  <a:pt x="4997" y="110673"/>
                  <a:pt x="3817" y="91866"/>
                  <a:pt x="14990" y="80693"/>
                </a:cubicBezTo>
                <a:cubicBezTo>
                  <a:pt x="26163" y="69520"/>
                  <a:pt x="44536" y="69131"/>
                  <a:pt x="59961" y="65703"/>
                </a:cubicBezTo>
                <a:cubicBezTo>
                  <a:pt x="218248" y="30527"/>
                  <a:pt x="93639" y="69466"/>
                  <a:pt x="194872" y="35722"/>
                </a:cubicBezTo>
                <a:cubicBezTo>
                  <a:pt x="204866" y="25729"/>
                  <a:pt x="210806" y="7303"/>
                  <a:pt x="224853" y="5742"/>
                </a:cubicBezTo>
                <a:cubicBezTo>
                  <a:pt x="276528" y="0"/>
                  <a:pt x="327077" y="19830"/>
                  <a:pt x="374754" y="35722"/>
                </a:cubicBezTo>
                <a:cubicBezTo>
                  <a:pt x="389744" y="45716"/>
                  <a:pt x="419725" y="47687"/>
                  <a:pt x="419725" y="65703"/>
                </a:cubicBezTo>
                <a:cubicBezTo>
                  <a:pt x="419725" y="103131"/>
                  <a:pt x="353019" y="117918"/>
                  <a:pt x="329784" y="125663"/>
                </a:cubicBezTo>
                <a:cubicBezTo>
                  <a:pt x="334781" y="145650"/>
                  <a:pt x="332799" y="168859"/>
                  <a:pt x="344774" y="185624"/>
                </a:cubicBezTo>
                <a:cubicBezTo>
                  <a:pt x="359295" y="205954"/>
                  <a:pt x="385542" y="214600"/>
                  <a:pt x="404735" y="230594"/>
                </a:cubicBezTo>
                <a:cubicBezTo>
                  <a:pt x="490177" y="301796"/>
                  <a:pt x="368495" y="216429"/>
                  <a:pt x="479686" y="290555"/>
                </a:cubicBezTo>
                <a:cubicBezTo>
                  <a:pt x="392052" y="319766"/>
                  <a:pt x="450516" y="305545"/>
                  <a:pt x="299804" y="305545"/>
                </a:cubicBezTo>
                <a:lnTo>
                  <a:pt x="299804" y="260575"/>
                </a:lnTo>
                <a:lnTo>
                  <a:pt x="299804" y="260575"/>
                </a:ln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23927" y="614288"/>
            <a:ext cx="1312301" cy="26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Выборг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98795" y="965326"/>
            <a:ext cx="2974549" cy="17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Санкт Петербург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86281" y="1491884"/>
            <a:ext cx="1749735" cy="17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Новгород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23715" y="2720518"/>
            <a:ext cx="1662248" cy="87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Смоленск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61149" y="3422595"/>
            <a:ext cx="1049841" cy="87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23821" y="4300191"/>
            <a:ext cx="1224814" cy="87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Одесса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48847" y="5002268"/>
            <a:ext cx="1049841" cy="26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Варна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98582" y="5792104"/>
            <a:ext cx="1312301" cy="26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Стамбул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73980" y="6581941"/>
            <a:ext cx="1224814" cy="17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Афины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698795" y="1491884"/>
            <a:ext cx="262460" cy="263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136228" y="2544999"/>
            <a:ext cx="262460" cy="263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486175" y="3422595"/>
            <a:ext cx="262460" cy="263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486175" y="4475710"/>
            <a:ext cx="262460" cy="263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311202" y="5265547"/>
            <a:ext cx="262460" cy="263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836122" y="5879864"/>
            <a:ext cx="262460" cy="263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348848" y="6845220"/>
            <a:ext cx="262460" cy="263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7431393" y="608728"/>
            <a:ext cx="584822" cy="488887"/>
          </a:xfrm>
          <a:custGeom>
            <a:avLst/>
            <a:gdLst>
              <a:gd name="connsiteX0" fmla="*/ 347627 w 477541"/>
              <a:gd name="connsiteY0" fmla="*/ 328943 h 397963"/>
              <a:gd name="connsiteX1" fmla="*/ 377607 w 477541"/>
              <a:gd name="connsiteY1" fmla="*/ 283973 h 397963"/>
              <a:gd name="connsiteX2" fmla="*/ 452558 w 477541"/>
              <a:gd name="connsiteY2" fmla="*/ 209022 h 397963"/>
              <a:gd name="connsiteX3" fmla="*/ 377607 w 477541"/>
              <a:gd name="connsiteY3" fmla="*/ 149061 h 397963"/>
              <a:gd name="connsiteX4" fmla="*/ 287667 w 477541"/>
              <a:gd name="connsiteY4" fmla="*/ 89100 h 397963"/>
              <a:gd name="connsiteX5" fmla="*/ 257686 w 477541"/>
              <a:gd name="connsiteY5" fmla="*/ 59120 h 397963"/>
              <a:gd name="connsiteX6" fmla="*/ 62814 w 477541"/>
              <a:gd name="connsiteY6" fmla="*/ 44130 h 397963"/>
              <a:gd name="connsiteX7" fmla="*/ 17844 w 477541"/>
              <a:gd name="connsiteY7" fmla="*/ 74110 h 397963"/>
              <a:gd name="connsiteX8" fmla="*/ 107785 w 477541"/>
              <a:gd name="connsiteY8" fmla="*/ 239002 h 397963"/>
              <a:gd name="connsiteX9" fmla="*/ 152755 w 477541"/>
              <a:gd name="connsiteY9" fmla="*/ 268982 h 397963"/>
              <a:gd name="connsiteX10" fmla="*/ 182735 w 477541"/>
              <a:gd name="connsiteY10" fmla="*/ 298963 h 397963"/>
              <a:gd name="connsiteX11" fmla="*/ 197726 w 477541"/>
              <a:gd name="connsiteY11" fmla="*/ 343933 h 397963"/>
              <a:gd name="connsiteX12" fmla="*/ 347627 w 477541"/>
              <a:gd name="connsiteY12" fmla="*/ 358923 h 397963"/>
              <a:gd name="connsiteX13" fmla="*/ 347627 w 477541"/>
              <a:gd name="connsiteY13" fmla="*/ 328943 h 3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541" h="397963">
                <a:moveTo>
                  <a:pt x="347627" y="328943"/>
                </a:moveTo>
                <a:cubicBezTo>
                  <a:pt x="352624" y="316451"/>
                  <a:pt x="364868" y="296712"/>
                  <a:pt x="377607" y="283973"/>
                </a:cubicBezTo>
                <a:cubicBezTo>
                  <a:pt x="477541" y="184039"/>
                  <a:pt x="372612" y="328940"/>
                  <a:pt x="452558" y="209022"/>
                </a:cubicBezTo>
                <a:cubicBezTo>
                  <a:pt x="423411" y="121578"/>
                  <a:pt x="462862" y="197778"/>
                  <a:pt x="377607" y="149061"/>
                </a:cubicBezTo>
                <a:cubicBezTo>
                  <a:pt x="220394" y="59226"/>
                  <a:pt x="428082" y="135908"/>
                  <a:pt x="287667" y="89100"/>
                </a:cubicBezTo>
                <a:cubicBezTo>
                  <a:pt x="277673" y="79107"/>
                  <a:pt x="268722" y="67949"/>
                  <a:pt x="257686" y="59120"/>
                </a:cubicBezTo>
                <a:cubicBezTo>
                  <a:pt x="183785" y="0"/>
                  <a:pt x="194821" y="30930"/>
                  <a:pt x="62814" y="44130"/>
                </a:cubicBezTo>
                <a:cubicBezTo>
                  <a:pt x="47824" y="54123"/>
                  <a:pt x="22213" y="56632"/>
                  <a:pt x="17844" y="74110"/>
                </a:cubicBezTo>
                <a:cubicBezTo>
                  <a:pt x="0" y="145487"/>
                  <a:pt x="56263" y="204654"/>
                  <a:pt x="107785" y="239002"/>
                </a:cubicBezTo>
                <a:cubicBezTo>
                  <a:pt x="122775" y="248995"/>
                  <a:pt x="138687" y="257728"/>
                  <a:pt x="152755" y="268982"/>
                </a:cubicBezTo>
                <a:cubicBezTo>
                  <a:pt x="163791" y="277811"/>
                  <a:pt x="172742" y="288969"/>
                  <a:pt x="182735" y="298963"/>
                </a:cubicBezTo>
                <a:cubicBezTo>
                  <a:pt x="187732" y="313953"/>
                  <a:pt x="187855" y="331595"/>
                  <a:pt x="197726" y="343933"/>
                </a:cubicBezTo>
                <a:cubicBezTo>
                  <a:pt x="240950" y="397963"/>
                  <a:pt x="285940" y="367736"/>
                  <a:pt x="347627" y="358923"/>
                </a:cubicBezTo>
                <a:cubicBezTo>
                  <a:pt x="364197" y="309213"/>
                  <a:pt x="342630" y="341435"/>
                  <a:pt x="347627" y="3289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436334" y="351009"/>
            <a:ext cx="2887063" cy="26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124" tIns="56062" rIns="112124" bIns="56062"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Ладожское озеро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5580755" y="1045314"/>
            <a:ext cx="1725628" cy="488055"/>
          </a:xfrm>
          <a:custGeom>
            <a:avLst/>
            <a:gdLst>
              <a:gd name="connsiteX0" fmla="*/ 0 w 1409075"/>
              <a:gd name="connsiteY0" fmla="*/ 348307 h 397286"/>
              <a:gd name="connsiteX1" fmla="*/ 59960 w 1409075"/>
              <a:gd name="connsiteY1" fmla="*/ 363297 h 397286"/>
              <a:gd name="connsiteX2" fmla="*/ 89941 w 1409075"/>
              <a:gd name="connsiteY2" fmla="*/ 393278 h 397286"/>
              <a:gd name="connsiteX3" fmla="*/ 209862 w 1409075"/>
              <a:gd name="connsiteY3" fmla="*/ 378287 h 397286"/>
              <a:gd name="connsiteX4" fmla="*/ 269823 w 1409075"/>
              <a:gd name="connsiteY4" fmla="*/ 333317 h 397286"/>
              <a:gd name="connsiteX5" fmla="*/ 389744 w 1409075"/>
              <a:gd name="connsiteY5" fmla="*/ 303337 h 397286"/>
              <a:gd name="connsiteX6" fmla="*/ 434715 w 1409075"/>
              <a:gd name="connsiteY6" fmla="*/ 273356 h 397286"/>
              <a:gd name="connsiteX7" fmla="*/ 479685 w 1409075"/>
              <a:gd name="connsiteY7" fmla="*/ 228386 h 397286"/>
              <a:gd name="connsiteX8" fmla="*/ 554636 w 1409075"/>
              <a:gd name="connsiteY8" fmla="*/ 243376 h 397286"/>
              <a:gd name="connsiteX9" fmla="*/ 599606 w 1409075"/>
              <a:gd name="connsiteY9" fmla="*/ 258366 h 397286"/>
              <a:gd name="connsiteX10" fmla="*/ 674557 w 1409075"/>
              <a:gd name="connsiteY10" fmla="*/ 273356 h 397286"/>
              <a:gd name="connsiteX11" fmla="*/ 704538 w 1409075"/>
              <a:gd name="connsiteY11" fmla="*/ 303337 h 397286"/>
              <a:gd name="connsiteX12" fmla="*/ 869429 w 1409075"/>
              <a:gd name="connsiteY12" fmla="*/ 348307 h 397286"/>
              <a:gd name="connsiteX13" fmla="*/ 959370 w 1409075"/>
              <a:gd name="connsiteY13" fmla="*/ 333317 h 397286"/>
              <a:gd name="connsiteX14" fmla="*/ 1004341 w 1409075"/>
              <a:gd name="connsiteY14" fmla="*/ 243376 h 397286"/>
              <a:gd name="connsiteX15" fmla="*/ 1034321 w 1409075"/>
              <a:gd name="connsiteY15" fmla="*/ 198405 h 397286"/>
              <a:gd name="connsiteX16" fmla="*/ 1169233 w 1409075"/>
              <a:gd name="connsiteY16" fmla="*/ 168425 h 397286"/>
              <a:gd name="connsiteX17" fmla="*/ 1304144 w 1409075"/>
              <a:gd name="connsiteY17" fmla="*/ 78484 h 397286"/>
              <a:gd name="connsiteX18" fmla="*/ 1349115 w 1409075"/>
              <a:gd name="connsiteY18" fmla="*/ 48504 h 397286"/>
              <a:gd name="connsiteX19" fmla="*/ 1409075 w 1409075"/>
              <a:gd name="connsiteY19" fmla="*/ 3533 h 39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09075" h="397286">
                <a:moveTo>
                  <a:pt x="0" y="348307"/>
                </a:moveTo>
                <a:cubicBezTo>
                  <a:pt x="19987" y="353304"/>
                  <a:pt x="41533" y="354084"/>
                  <a:pt x="59960" y="363297"/>
                </a:cubicBezTo>
                <a:cubicBezTo>
                  <a:pt x="72601" y="369618"/>
                  <a:pt x="75878" y="391872"/>
                  <a:pt x="89941" y="393278"/>
                </a:cubicBezTo>
                <a:cubicBezTo>
                  <a:pt x="130026" y="397286"/>
                  <a:pt x="169888" y="383284"/>
                  <a:pt x="209862" y="378287"/>
                </a:cubicBezTo>
                <a:cubicBezTo>
                  <a:pt x="229849" y="363297"/>
                  <a:pt x="246761" y="342926"/>
                  <a:pt x="269823" y="333317"/>
                </a:cubicBezTo>
                <a:cubicBezTo>
                  <a:pt x="307857" y="317469"/>
                  <a:pt x="389744" y="303337"/>
                  <a:pt x="389744" y="303337"/>
                </a:cubicBezTo>
                <a:cubicBezTo>
                  <a:pt x="404734" y="293343"/>
                  <a:pt x="420875" y="284890"/>
                  <a:pt x="434715" y="273356"/>
                </a:cubicBezTo>
                <a:cubicBezTo>
                  <a:pt x="451001" y="259785"/>
                  <a:pt x="459119" y="233527"/>
                  <a:pt x="479685" y="228386"/>
                </a:cubicBezTo>
                <a:cubicBezTo>
                  <a:pt x="504403" y="222207"/>
                  <a:pt x="529918" y="237197"/>
                  <a:pt x="554636" y="243376"/>
                </a:cubicBezTo>
                <a:cubicBezTo>
                  <a:pt x="569965" y="247208"/>
                  <a:pt x="584277" y="254534"/>
                  <a:pt x="599606" y="258366"/>
                </a:cubicBezTo>
                <a:cubicBezTo>
                  <a:pt x="624324" y="264545"/>
                  <a:pt x="649573" y="268359"/>
                  <a:pt x="674557" y="273356"/>
                </a:cubicBezTo>
                <a:cubicBezTo>
                  <a:pt x="684551" y="283350"/>
                  <a:pt x="691897" y="297016"/>
                  <a:pt x="704538" y="303337"/>
                </a:cubicBezTo>
                <a:cubicBezTo>
                  <a:pt x="755253" y="328694"/>
                  <a:pt x="814602" y="337342"/>
                  <a:pt x="869429" y="348307"/>
                </a:cubicBezTo>
                <a:cubicBezTo>
                  <a:pt x="899409" y="343310"/>
                  <a:pt x="930911" y="343989"/>
                  <a:pt x="959370" y="333317"/>
                </a:cubicBezTo>
                <a:cubicBezTo>
                  <a:pt x="1000455" y="317910"/>
                  <a:pt x="990973" y="274568"/>
                  <a:pt x="1004341" y="243376"/>
                </a:cubicBezTo>
                <a:cubicBezTo>
                  <a:pt x="1011438" y="226817"/>
                  <a:pt x="1020253" y="209660"/>
                  <a:pt x="1034321" y="198405"/>
                </a:cubicBezTo>
                <a:cubicBezTo>
                  <a:pt x="1053743" y="182868"/>
                  <a:pt x="1168314" y="168578"/>
                  <a:pt x="1169233" y="168425"/>
                </a:cubicBezTo>
                <a:lnTo>
                  <a:pt x="1304144" y="78484"/>
                </a:lnTo>
                <a:cubicBezTo>
                  <a:pt x="1319134" y="68491"/>
                  <a:pt x="1336376" y="61243"/>
                  <a:pt x="1349115" y="48504"/>
                </a:cubicBezTo>
                <a:cubicBezTo>
                  <a:pt x="1397618" y="0"/>
                  <a:pt x="1372886" y="3533"/>
                  <a:pt x="1409075" y="3533"/>
                </a:cubicBez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7306383" y="1049655"/>
            <a:ext cx="862814" cy="1663666"/>
          </a:xfrm>
          <a:custGeom>
            <a:avLst/>
            <a:gdLst>
              <a:gd name="connsiteX0" fmla="*/ 0 w 704538"/>
              <a:gd name="connsiteY0" fmla="*/ 0 h 1354256"/>
              <a:gd name="connsiteX1" fmla="*/ 74951 w 704538"/>
              <a:gd name="connsiteY1" fmla="*/ 14991 h 1354256"/>
              <a:gd name="connsiteX2" fmla="*/ 104931 w 704538"/>
              <a:gd name="connsiteY2" fmla="*/ 74951 h 1354256"/>
              <a:gd name="connsiteX3" fmla="*/ 224853 w 704538"/>
              <a:gd name="connsiteY3" fmla="*/ 149902 h 1354256"/>
              <a:gd name="connsiteX4" fmla="*/ 329784 w 704538"/>
              <a:gd name="connsiteY4" fmla="*/ 74951 h 1354256"/>
              <a:gd name="connsiteX5" fmla="*/ 374754 w 704538"/>
              <a:gd name="connsiteY5" fmla="*/ 59961 h 1354256"/>
              <a:gd name="connsiteX6" fmla="*/ 404735 w 704538"/>
              <a:gd name="connsiteY6" fmla="*/ 89941 h 1354256"/>
              <a:gd name="connsiteX7" fmla="*/ 449705 w 704538"/>
              <a:gd name="connsiteY7" fmla="*/ 239843 h 1354256"/>
              <a:gd name="connsiteX8" fmla="*/ 479685 w 704538"/>
              <a:gd name="connsiteY8" fmla="*/ 329784 h 1354256"/>
              <a:gd name="connsiteX9" fmla="*/ 509666 w 704538"/>
              <a:gd name="connsiteY9" fmla="*/ 359764 h 1354256"/>
              <a:gd name="connsiteX10" fmla="*/ 524656 w 704538"/>
              <a:gd name="connsiteY10" fmla="*/ 434715 h 1354256"/>
              <a:gd name="connsiteX11" fmla="*/ 554636 w 704538"/>
              <a:gd name="connsiteY11" fmla="*/ 1154243 h 1354256"/>
              <a:gd name="connsiteX12" fmla="*/ 629587 w 704538"/>
              <a:gd name="connsiteY12" fmla="*/ 1304145 h 1354256"/>
              <a:gd name="connsiteX13" fmla="*/ 674558 w 704538"/>
              <a:gd name="connsiteY13" fmla="*/ 1349115 h 1354256"/>
              <a:gd name="connsiteX14" fmla="*/ 704538 w 704538"/>
              <a:gd name="connsiteY14" fmla="*/ 1349115 h 135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4538" h="1354256">
                <a:moveTo>
                  <a:pt x="0" y="0"/>
                </a:moveTo>
                <a:cubicBezTo>
                  <a:pt x="24984" y="4997"/>
                  <a:pt x="54218" y="182"/>
                  <a:pt x="74951" y="14991"/>
                </a:cubicBezTo>
                <a:cubicBezTo>
                  <a:pt x="93134" y="27979"/>
                  <a:pt x="91524" y="57074"/>
                  <a:pt x="104931" y="74951"/>
                </a:cubicBezTo>
                <a:cubicBezTo>
                  <a:pt x="156528" y="143747"/>
                  <a:pt x="154184" y="132235"/>
                  <a:pt x="224853" y="149902"/>
                </a:cubicBezTo>
                <a:cubicBezTo>
                  <a:pt x="238441" y="139711"/>
                  <a:pt x="307858" y="85914"/>
                  <a:pt x="329784" y="74951"/>
                </a:cubicBezTo>
                <a:cubicBezTo>
                  <a:pt x="343917" y="67885"/>
                  <a:pt x="359764" y="64958"/>
                  <a:pt x="374754" y="59961"/>
                </a:cubicBezTo>
                <a:cubicBezTo>
                  <a:pt x="384748" y="69954"/>
                  <a:pt x="398415" y="77300"/>
                  <a:pt x="404735" y="89941"/>
                </a:cubicBezTo>
                <a:cubicBezTo>
                  <a:pt x="431233" y="142938"/>
                  <a:pt x="433567" y="186050"/>
                  <a:pt x="449705" y="239843"/>
                </a:cubicBezTo>
                <a:cubicBezTo>
                  <a:pt x="458786" y="270112"/>
                  <a:pt x="457339" y="307438"/>
                  <a:pt x="479685" y="329784"/>
                </a:cubicBezTo>
                <a:lnTo>
                  <a:pt x="509666" y="359764"/>
                </a:lnTo>
                <a:cubicBezTo>
                  <a:pt x="514663" y="384748"/>
                  <a:pt x="521679" y="409411"/>
                  <a:pt x="524656" y="434715"/>
                </a:cubicBezTo>
                <a:cubicBezTo>
                  <a:pt x="553230" y="677598"/>
                  <a:pt x="542042" y="902367"/>
                  <a:pt x="554636" y="1154243"/>
                </a:cubicBezTo>
                <a:cubicBezTo>
                  <a:pt x="557309" y="1207695"/>
                  <a:pt x="595024" y="1269583"/>
                  <a:pt x="629587" y="1304145"/>
                </a:cubicBezTo>
                <a:cubicBezTo>
                  <a:pt x="644577" y="1319135"/>
                  <a:pt x="656380" y="1338208"/>
                  <a:pt x="674558" y="1349115"/>
                </a:cubicBezTo>
                <a:cubicBezTo>
                  <a:pt x="683127" y="1354256"/>
                  <a:pt x="694545" y="1349115"/>
                  <a:pt x="704538" y="1349115"/>
                </a:cubicBezTo>
              </a:path>
            </a:pathLst>
          </a:custGeom>
          <a:ln w="952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8187555" y="2725420"/>
            <a:ext cx="1358473" cy="1970406"/>
          </a:xfrm>
          <a:custGeom>
            <a:avLst/>
            <a:gdLst>
              <a:gd name="connsiteX0" fmla="*/ 0 w 1109272"/>
              <a:gd name="connsiteY0" fmla="*/ 0 h 1603948"/>
              <a:gd name="connsiteX1" fmla="*/ 14990 w 1109272"/>
              <a:gd name="connsiteY1" fmla="*/ 44971 h 1603948"/>
              <a:gd name="connsiteX2" fmla="*/ 29980 w 1109272"/>
              <a:gd name="connsiteY2" fmla="*/ 119922 h 1603948"/>
              <a:gd name="connsiteX3" fmla="*/ 59961 w 1109272"/>
              <a:gd name="connsiteY3" fmla="*/ 164892 h 1603948"/>
              <a:gd name="connsiteX4" fmla="*/ 74951 w 1109272"/>
              <a:gd name="connsiteY4" fmla="*/ 419725 h 1603948"/>
              <a:gd name="connsiteX5" fmla="*/ 164892 w 1109272"/>
              <a:gd name="connsiteY5" fmla="*/ 509666 h 1603948"/>
              <a:gd name="connsiteX6" fmla="*/ 209862 w 1109272"/>
              <a:gd name="connsiteY6" fmla="*/ 554636 h 1603948"/>
              <a:gd name="connsiteX7" fmla="*/ 224853 w 1109272"/>
              <a:gd name="connsiteY7" fmla="*/ 599607 h 1603948"/>
              <a:gd name="connsiteX8" fmla="*/ 239843 w 1109272"/>
              <a:gd name="connsiteY8" fmla="*/ 659567 h 1603948"/>
              <a:gd name="connsiteX9" fmla="*/ 284813 w 1109272"/>
              <a:gd name="connsiteY9" fmla="*/ 719528 h 1603948"/>
              <a:gd name="connsiteX10" fmla="*/ 329784 w 1109272"/>
              <a:gd name="connsiteY10" fmla="*/ 749508 h 1603948"/>
              <a:gd name="connsiteX11" fmla="*/ 404735 w 1109272"/>
              <a:gd name="connsiteY11" fmla="*/ 809469 h 1603948"/>
              <a:gd name="connsiteX12" fmla="*/ 554636 w 1109272"/>
              <a:gd name="connsiteY12" fmla="*/ 824459 h 1603948"/>
              <a:gd name="connsiteX13" fmla="*/ 749508 w 1109272"/>
              <a:gd name="connsiteY13" fmla="*/ 869430 h 1603948"/>
              <a:gd name="connsiteX14" fmla="*/ 824459 w 1109272"/>
              <a:gd name="connsiteY14" fmla="*/ 884420 h 1603948"/>
              <a:gd name="connsiteX15" fmla="*/ 974361 w 1109272"/>
              <a:gd name="connsiteY15" fmla="*/ 929390 h 1603948"/>
              <a:gd name="connsiteX16" fmla="*/ 1019331 w 1109272"/>
              <a:gd name="connsiteY16" fmla="*/ 959371 h 1603948"/>
              <a:gd name="connsiteX17" fmla="*/ 1109272 w 1109272"/>
              <a:gd name="connsiteY17" fmla="*/ 989351 h 1603948"/>
              <a:gd name="connsiteX18" fmla="*/ 1094282 w 1109272"/>
              <a:gd name="connsiteY18" fmla="*/ 1049312 h 1603948"/>
              <a:gd name="connsiteX19" fmla="*/ 1019331 w 1109272"/>
              <a:gd name="connsiteY19" fmla="*/ 1124263 h 1603948"/>
              <a:gd name="connsiteX20" fmla="*/ 974361 w 1109272"/>
              <a:gd name="connsiteY20" fmla="*/ 1214204 h 1603948"/>
              <a:gd name="connsiteX21" fmla="*/ 959371 w 1109272"/>
              <a:gd name="connsiteY21" fmla="*/ 1259174 h 1603948"/>
              <a:gd name="connsiteX22" fmla="*/ 839449 w 1109272"/>
              <a:gd name="connsiteY22" fmla="*/ 1304145 h 1603948"/>
              <a:gd name="connsiteX23" fmla="*/ 704538 w 1109272"/>
              <a:gd name="connsiteY23" fmla="*/ 1334125 h 1603948"/>
              <a:gd name="connsiteX24" fmla="*/ 599607 w 1109272"/>
              <a:gd name="connsiteY24" fmla="*/ 1394086 h 1603948"/>
              <a:gd name="connsiteX25" fmla="*/ 569626 w 1109272"/>
              <a:gd name="connsiteY25" fmla="*/ 1439056 h 1603948"/>
              <a:gd name="connsiteX26" fmla="*/ 494676 w 1109272"/>
              <a:gd name="connsiteY26" fmla="*/ 1514007 h 1603948"/>
              <a:gd name="connsiteX27" fmla="*/ 464695 w 1109272"/>
              <a:gd name="connsiteY27" fmla="*/ 1558977 h 1603948"/>
              <a:gd name="connsiteX28" fmla="*/ 434715 w 1109272"/>
              <a:gd name="connsiteY28" fmla="*/ 1603948 h 160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09272" h="1603948">
                <a:moveTo>
                  <a:pt x="0" y="0"/>
                </a:moveTo>
                <a:cubicBezTo>
                  <a:pt x="4997" y="14990"/>
                  <a:pt x="11158" y="29642"/>
                  <a:pt x="14990" y="44971"/>
                </a:cubicBezTo>
                <a:cubicBezTo>
                  <a:pt x="21169" y="69689"/>
                  <a:pt x="21034" y="96066"/>
                  <a:pt x="29980" y="119922"/>
                </a:cubicBezTo>
                <a:cubicBezTo>
                  <a:pt x="36306" y="136791"/>
                  <a:pt x="49967" y="149902"/>
                  <a:pt x="59961" y="164892"/>
                </a:cubicBezTo>
                <a:cubicBezTo>
                  <a:pt x="64958" y="249836"/>
                  <a:pt x="50176" y="338320"/>
                  <a:pt x="74951" y="419725"/>
                </a:cubicBezTo>
                <a:cubicBezTo>
                  <a:pt x="87296" y="460287"/>
                  <a:pt x="134912" y="479686"/>
                  <a:pt x="164892" y="509666"/>
                </a:cubicBezTo>
                <a:lnTo>
                  <a:pt x="209862" y="554636"/>
                </a:lnTo>
                <a:cubicBezTo>
                  <a:pt x="214859" y="569626"/>
                  <a:pt x="220512" y="584414"/>
                  <a:pt x="224853" y="599607"/>
                </a:cubicBezTo>
                <a:cubicBezTo>
                  <a:pt x="230513" y="619416"/>
                  <a:pt x="230630" y="641140"/>
                  <a:pt x="239843" y="659567"/>
                </a:cubicBezTo>
                <a:cubicBezTo>
                  <a:pt x="251016" y="681913"/>
                  <a:pt x="267147" y="701862"/>
                  <a:pt x="284813" y="719528"/>
                </a:cubicBezTo>
                <a:cubicBezTo>
                  <a:pt x="297552" y="732267"/>
                  <a:pt x="315716" y="738253"/>
                  <a:pt x="329784" y="749508"/>
                </a:cubicBezTo>
                <a:cubicBezTo>
                  <a:pt x="353437" y="768430"/>
                  <a:pt x="372309" y="801986"/>
                  <a:pt x="404735" y="809469"/>
                </a:cubicBezTo>
                <a:cubicBezTo>
                  <a:pt x="453665" y="820760"/>
                  <a:pt x="504669" y="819462"/>
                  <a:pt x="554636" y="824459"/>
                </a:cubicBezTo>
                <a:cubicBezTo>
                  <a:pt x="647948" y="855562"/>
                  <a:pt x="584116" y="836351"/>
                  <a:pt x="749508" y="869430"/>
                </a:cubicBezTo>
                <a:lnTo>
                  <a:pt x="824459" y="884420"/>
                </a:lnTo>
                <a:cubicBezTo>
                  <a:pt x="925659" y="951885"/>
                  <a:pt x="798976" y="876774"/>
                  <a:pt x="974361" y="929390"/>
                </a:cubicBezTo>
                <a:cubicBezTo>
                  <a:pt x="991617" y="934567"/>
                  <a:pt x="1002868" y="952054"/>
                  <a:pt x="1019331" y="959371"/>
                </a:cubicBezTo>
                <a:cubicBezTo>
                  <a:pt x="1048209" y="972206"/>
                  <a:pt x="1109272" y="989351"/>
                  <a:pt x="1109272" y="989351"/>
                </a:cubicBezTo>
                <a:cubicBezTo>
                  <a:pt x="1104275" y="1009338"/>
                  <a:pt x="1105710" y="1032170"/>
                  <a:pt x="1094282" y="1049312"/>
                </a:cubicBezTo>
                <a:cubicBezTo>
                  <a:pt x="1074683" y="1078710"/>
                  <a:pt x="1019331" y="1124263"/>
                  <a:pt x="1019331" y="1124263"/>
                </a:cubicBezTo>
                <a:cubicBezTo>
                  <a:pt x="982360" y="1272148"/>
                  <a:pt x="1031636" y="1118744"/>
                  <a:pt x="974361" y="1214204"/>
                </a:cubicBezTo>
                <a:cubicBezTo>
                  <a:pt x="966232" y="1227753"/>
                  <a:pt x="969242" y="1246836"/>
                  <a:pt x="959371" y="1259174"/>
                </a:cubicBezTo>
                <a:cubicBezTo>
                  <a:pt x="929342" y="1296710"/>
                  <a:pt x="880955" y="1294921"/>
                  <a:pt x="839449" y="1304145"/>
                </a:cubicBezTo>
                <a:cubicBezTo>
                  <a:pt x="648986" y="1346471"/>
                  <a:pt x="930516" y="1288930"/>
                  <a:pt x="704538" y="1334125"/>
                </a:cubicBezTo>
                <a:cubicBezTo>
                  <a:pt x="681019" y="1345884"/>
                  <a:pt x="620798" y="1372895"/>
                  <a:pt x="599607" y="1394086"/>
                </a:cubicBezTo>
                <a:cubicBezTo>
                  <a:pt x="586868" y="1406825"/>
                  <a:pt x="581490" y="1425498"/>
                  <a:pt x="569626" y="1439056"/>
                </a:cubicBezTo>
                <a:cubicBezTo>
                  <a:pt x="546360" y="1465646"/>
                  <a:pt x="514275" y="1484609"/>
                  <a:pt x="494676" y="1514007"/>
                </a:cubicBezTo>
                <a:cubicBezTo>
                  <a:pt x="484682" y="1528997"/>
                  <a:pt x="475949" y="1544909"/>
                  <a:pt x="464695" y="1558977"/>
                </a:cubicBezTo>
                <a:cubicBezTo>
                  <a:pt x="431182" y="1600868"/>
                  <a:pt x="434715" y="1571863"/>
                  <a:pt x="434715" y="1603948"/>
                </a:cubicBezTo>
              </a:path>
            </a:pathLst>
          </a:custGeom>
          <a:ln w="101600">
            <a:solidFill>
              <a:schemeClr val="accent4">
                <a:lumMod val="75000"/>
              </a:schemeClr>
            </a:solidFill>
            <a:headEnd type="none"/>
            <a:tailEnd type="stealt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8444563" y="4601722"/>
            <a:ext cx="477302" cy="1405909"/>
          </a:xfrm>
          <a:custGeom>
            <a:avLst/>
            <a:gdLst>
              <a:gd name="connsiteX0" fmla="*/ 224853 w 389745"/>
              <a:gd name="connsiteY0" fmla="*/ 61613 h 1144437"/>
              <a:gd name="connsiteX1" fmla="*/ 269823 w 389745"/>
              <a:gd name="connsiteY1" fmla="*/ 181534 h 1144437"/>
              <a:gd name="connsiteX2" fmla="*/ 344774 w 389745"/>
              <a:gd name="connsiteY2" fmla="*/ 241495 h 1144437"/>
              <a:gd name="connsiteX3" fmla="*/ 374755 w 389745"/>
              <a:gd name="connsiteY3" fmla="*/ 286465 h 1144437"/>
              <a:gd name="connsiteX4" fmla="*/ 359764 w 389745"/>
              <a:gd name="connsiteY4" fmla="*/ 331436 h 1144437"/>
              <a:gd name="connsiteX5" fmla="*/ 269823 w 389745"/>
              <a:gd name="connsiteY5" fmla="*/ 406386 h 1144437"/>
              <a:gd name="connsiteX6" fmla="*/ 209863 w 389745"/>
              <a:gd name="connsiteY6" fmla="*/ 526308 h 1144437"/>
              <a:gd name="connsiteX7" fmla="*/ 164892 w 389745"/>
              <a:gd name="connsiteY7" fmla="*/ 541298 h 1144437"/>
              <a:gd name="connsiteX8" fmla="*/ 74951 w 389745"/>
              <a:gd name="connsiteY8" fmla="*/ 601259 h 1144437"/>
              <a:gd name="connsiteX9" fmla="*/ 0 w 389745"/>
              <a:gd name="connsiteY9" fmla="*/ 691200 h 1144437"/>
              <a:gd name="connsiteX10" fmla="*/ 14991 w 389745"/>
              <a:gd name="connsiteY10" fmla="*/ 826111 h 1144437"/>
              <a:gd name="connsiteX11" fmla="*/ 104932 w 389745"/>
              <a:gd name="connsiteY11" fmla="*/ 886072 h 1144437"/>
              <a:gd name="connsiteX12" fmla="*/ 149902 w 389745"/>
              <a:gd name="connsiteY12" fmla="*/ 916052 h 1144437"/>
              <a:gd name="connsiteX13" fmla="*/ 224853 w 389745"/>
              <a:gd name="connsiteY13" fmla="*/ 1005993 h 1144437"/>
              <a:gd name="connsiteX14" fmla="*/ 269823 w 389745"/>
              <a:gd name="connsiteY14" fmla="*/ 1035973 h 1144437"/>
              <a:gd name="connsiteX15" fmla="*/ 344774 w 389745"/>
              <a:gd name="connsiteY15" fmla="*/ 1110924 h 1144437"/>
              <a:gd name="connsiteX16" fmla="*/ 389745 w 389745"/>
              <a:gd name="connsiteY16" fmla="*/ 1140904 h 1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745" h="1144437">
                <a:moveTo>
                  <a:pt x="224853" y="61613"/>
                </a:moveTo>
                <a:cubicBezTo>
                  <a:pt x="310881" y="190656"/>
                  <a:pt x="192022" y="0"/>
                  <a:pt x="269823" y="181534"/>
                </a:cubicBezTo>
                <a:cubicBezTo>
                  <a:pt x="278366" y="201467"/>
                  <a:pt x="331612" y="232720"/>
                  <a:pt x="344774" y="241495"/>
                </a:cubicBezTo>
                <a:cubicBezTo>
                  <a:pt x="354768" y="256485"/>
                  <a:pt x="371793" y="268694"/>
                  <a:pt x="374755" y="286465"/>
                </a:cubicBezTo>
                <a:cubicBezTo>
                  <a:pt x="377353" y="302051"/>
                  <a:pt x="368529" y="318289"/>
                  <a:pt x="359764" y="331436"/>
                </a:cubicBezTo>
                <a:cubicBezTo>
                  <a:pt x="336679" y="366063"/>
                  <a:pt x="303007" y="384264"/>
                  <a:pt x="269823" y="406386"/>
                </a:cubicBezTo>
                <a:cubicBezTo>
                  <a:pt x="254875" y="451229"/>
                  <a:pt x="253467" y="500145"/>
                  <a:pt x="209863" y="526308"/>
                </a:cubicBezTo>
                <a:cubicBezTo>
                  <a:pt x="196314" y="534438"/>
                  <a:pt x="179882" y="536301"/>
                  <a:pt x="164892" y="541298"/>
                </a:cubicBezTo>
                <a:cubicBezTo>
                  <a:pt x="134912" y="561285"/>
                  <a:pt x="94938" y="571279"/>
                  <a:pt x="74951" y="601259"/>
                </a:cubicBezTo>
                <a:cubicBezTo>
                  <a:pt x="33212" y="663868"/>
                  <a:pt x="57710" y="633490"/>
                  <a:pt x="0" y="691200"/>
                </a:cubicBezTo>
                <a:cubicBezTo>
                  <a:pt x="4997" y="736170"/>
                  <a:pt x="682" y="783186"/>
                  <a:pt x="14991" y="826111"/>
                </a:cubicBezTo>
                <a:cubicBezTo>
                  <a:pt x="32040" y="877259"/>
                  <a:pt x="68989" y="868101"/>
                  <a:pt x="104932" y="886072"/>
                </a:cubicBezTo>
                <a:cubicBezTo>
                  <a:pt x="121046" y="894129"/>
                  <a:pt x="134912" y="906059"/>
                  <a:pt x="149902" y="916052"/>
                </a:cubicBezTo>
                <a:cubicBezTo>
                  <a:pt x="179381" y="960270"/>
                  <a:pt x="181570" y="969924"/>
                  <a:pt x="224853" y="1005993"/>
                </a:cubicBezTo>
                <a:cubicBezTo>
                  <a:pt x="238693" y="1017526"/>
                  <a:pt x="256265" y="1024110"/>
                  <a:pt x="269823" y="1035973"/>
                </a:cubicBezTo>
                <a:cubicBezTo>
                  <a:pt x="296413" y="1059239"/>
                  <a:pt x="319790" y="1085940"/>
                  <a:pt x="344774" y="1110924"/>
                </a:cubicBezTo>
                <a:cubicBezTo>
                  <a:pt x="378287" y="1144437"/>
                  <a:pt x="360622" y="1140904"/>
                  <a:pt x="389745" y="1140904"/>
                </a:cubicBezTo>
              </a:path>
            </a:pathLst>
          </a:custGeom>
          <a:ln w="95250"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7636822" y="5955619"/>
            <a:ext cx="1266685" cy="1136823"/>
          </a:xfrm>
          <a:custGeom>
            <a:avLst/>
            <a:gdLst>
              <a:gd name="connsiteX0" fmla="*/ 0 w 1034322"/>
              <a:gd name="connsiteY0" fmla="*/ 908235 h 925396"/>
              <a:gd name="connsiteX1" fmla="*/ 74951 w 1034322"/>
              <a:gd name="connsiteY1" fmla="*/ 923225 h 925396"/>
              <a:gd name="connsiteX2" fmla="*/ 224853 w 1034322"/>
              <a:gd name="connsiteY2" fmla="*/ 908235 h 925396"/>
              <a:gd name="connsiteX3" fmla="*/ 239843 w 1034322"/>
              <a:gd name="connsiteY3" fmla="*/ 863264 h 925396"/>
              <a:gd name="connsiteX4" fmla="*/ 269823 w 1034322"/>
              <a:gd name="connsiteY4" fmla="*/ 728353 h 925396"/>
              <a:gd name="connsiteX5" fmla="*/ 314794 w 1034322"/>
              <a:gd name="connsiteY5" fmla="*/ 698373 h 925396"/>
              <a:gd name="connsiteX6" fmla="*/ 344774 w 1034322"/>
              <a:gd name="connsiteY6" fmla="*/ 668392 h 925396"/>
              <a:gd name="connsiteX7" fmla="*/ 359764 w 1034322"/>
              <a:gd name="connsiteY7" fmla="*/ 353599 h 925396"/>
              <a:gd name="connsiteX8" fmla="*/ 389744 w 1034322"/>
              <a:gd name="connsiteY8" fmla="*/ 308628 h 925396"/>
              <a:gd name="connsiteX9" fmla="*/ 434715 w 1034322"/>
              <a:gd name="connsiteY9" fmla="*/ 218687 h 925396"/>
              <a:gd name="connsiteX10" fmla="*/ 479685 w 1034322"/>
              <a:gd name="connsiteY10" fmla="*/ 203697 h 925396"/>
              <a:gd name="connsiteX11" fmla="*/ 599607 w 1034322"/>
              <a:gd name="connsiteY11" fmla="*/ 158727 h 925396"/>
              <a:gd name="connsiteX12" fmla="*/ 659567 w 1034322"/>
              <a:gd name="connsiteY12" fmla="*/ 128746 h 925396"/>
              <a:gd name="connsiteX13" fmla="*/ 689548 w 1034322"/>
              <a:gd name="connsiteY13" fmla="*/ 98766 h 925396"/>
              <a:gd name="connsiteX14" fmla="*/ 779489 w 1034322"/>
              <a:gd name="connsiteY14" fmla="*/ 68786 h 925396"/>
              <a:gd name="connsiteX15" fmla="*/ 1034322 w 1034322"/>
              <a:gd name="connsiteY15" fmla="*/ 38805 h 92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4322" h="925396">
                <a:moveTo>
                  <a:pt x="0" y="908235"/>
                </a:moveTo>
                <a:cubicBezTo>
                  <a:pt x="24984" y="913232"/>
                  <a:pt x="49473" y="923225"/>
                  <a:pt x="74951" y="923225"/>
                </a:cubicBezTo>
                <a:cubicBezTo>
                  <a:pt x="125168" y="923225"/>
                  <a:pt x="177660" y="925396"/>
                  <a:pt x="224853" y="908235"/>
                </a:cubicBezTo>
                <a:cubicBezTo>
                  <a:pt x="239703" y="902835"/>
                  <a:pt x="236011" y="878593"/>
                  <a:pt x="239843" y="863264"/>
                </a:cubicBezTo>
                <a:cubicBezTo>
                  <a:pt x="251016" y="818572"/>
                  <a:pt x="250760" y="770291"/>
                  <a:pt x="269823" y="728353"/>
                </a:cubicBezTo>
                <a:cubicBezTo>
                  <a:pt x="277278" y="711952"/>
                  <a:pt x="300726" y="709628"/>
                  <a:pt x="314794" y="698373"/>
                </a:cubicBezTo>
                <a:cubicBezTo>
                  <a:pt x="325830" y="689544"/>
                  <a:pt x="334781" y="678386"/>
                  <a:pt x="344774" y="668392"/>
                </a:cubicBezTo>
                <a:cubicBezTo>
                  <a:pt x="349771" y="563461"/>
                  <a:pt x="346734" y="457838"/>
                  <a:pt x="359764" y="353599"/>
                </a:cubicBezTo>
                <a:cubicBezTo>
                  <a:pt x="361999" y="335722"/>
                  <a:pt x="381687" y="324742"/>
                  <a:pt x="389744" y="308628"/>
                </a:cubicBezTo>
                <a:cubicBezTo>
                  <a:pt x="407847" y="272422"/>
                  <a:pt x="398918" y="247325"/>
                  <a:pt x="434715" y="218687"/>
                </a:cubicBezTo>
                <a:cubicBezTo>
                  <a:pt x="447053" y="208816"/>
                  <a:pt x="465162" y="209921"/>
                  <a:pt x="479685" y="203697"/>
                </a:cubicBezTo>
                <a:cubicBezTo>
                  <a:pt x="589427" y="156665"/>
                  <a:pt x="489061" y="186363"/>
                  <a:pt x="599607" y="158727"/>
                </a:cubicBezTo>
                <a:cubicBezTo>
                  <a:pt x="619594" y="148733"/>
                  <a:pt x="640974" y="141141"/>
                  <a:pt x="659567" y="128746"/>
                </a:cubicBezTo>
                <a:cubicBezTo>
                  <a:pt x="671326" y="120906"/>
                  <a:pt x="676907" y="105086"/>
                  <a:pt x="689548" y="98766"/>
                </a:cubicBezTo>
                <a:cubicBezTo>
                  <a:pt x="717814" y="84633"/>
                  <a:pt x="749509" y="78779"/>
                  <a:pt x="779489" y="68786"/>
                </a:cubicBezTo>
                <a:cubicBezTo>
                  <a:pt x="882664" y="0"/>
                  <a:pt x="806443" y="38805"/>
                  <a:pt x="1034322" y="38805"/>
                </a:cubicBezTo>
              </a:path>
            </a:pathLst>
          </a:custGeom>
          <a:ln w="95250">
            <a:headEnd type="stealth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112124" tIns="56062" rIns="112124" bIns="56062" rtlCol="0" anchor="ctr"/>
          <a:lstStyle/>
          <a:p>
            <a:pPr algn="ctr"/>
            <a:endParaRPr lang="ru-RU"/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312701" y="1069159"/>
            <a:ext cx="3286148" cy="7000924"/>
          </a:xfrm>
          <a:prstGeom prst="rect">
            <a:avLst/>
          </a:prstGeom>
        </p:spPr>
        <p:txBody>
          <a:bodyPr anchor="ctr"/>
          <a:lstStyle/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Вдоль торгового пути «из варяг в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греки», как бусины на нитку, были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«нанизаны» города, вокруг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которых и объединялись земли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восточных славян. По Древней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Руси проходило два важных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ответвления Великого торгового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пути: по долинам Волги и по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Днепру. 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 а чем же торговали славянские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купцы? Мехами, продуктами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земледелия, садоводства и лесного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промысла, прежде всего медом и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воском, рыбой, моржовой костью,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орудиями труда, солью,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украшениями и, конечно, оружием.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 прибыльной была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торговля мехами, шкурами и</a:t>
            </a:r>
          </a:p>
          <a:p>
            <a:pPr marL="420464" marR="0" lvl="0" indent="-420464" algn="l" defTabSz="1121237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кожами. </a:t>
            </a:r>
          </a:p>
        </p:txBody>
      </p:sp>
      <p:sp>
        <p:nvSpPr>
          <p:cNvPr id="47" name="Заголовок 3"/>
          <p:cNvSpPr txBox="1">
            <a:spLocks/>
          </p:cNvSpPr>
          <p:nvPr/>
        </p:nvSpPr>
        <p:spPr>
          <a:xfrm>
            <a:off x="312700" y="354779"/>
            <a:ext cx="3931351" cy="51941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11212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ТАКИЕ ВАРЯГИ?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38" grpId="0" animBg="1"/>
      <p:bldP spid="45" grpId="0" animBg="1"/>
      <p:bldP spid="46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0" y="1069159"/>
            <a:ext cx="3931351" cy="7000924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Меха горностая, соболя, куницы, рыси, бобра ценились очень высоко. Пушнина была основным богатством северных краев, а на Востоке, да и на Западе меха считались предметом роскоши. В дальние страны везли меха и шкуры, а на местных рынках торговали кожами. Они шли на изготовление обуви, ремней и других важных хозяйственных предметов. Большой интерес проявляли князья и знать и к янтарю — золотистому прозрачному камню. Из него делали украшения, бусы и очень популярные в ту пору обереги-амулеты. Но больше всего вывозили из русских земель рабов — пленников, добычу княжеских дружин. Их часто покупали арабские правители-халифы.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35434"/>
            <a:ext cx="3931351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Содержимое 8" descr="120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6104" y="1283473"/>
            <a:ext cx="6487144" cy="5500726"/>
          </a:xfrm>
        </p:spPr>
      </p:pic>
      <p:sp>
        <p:nvSpPr>
          <p:cNvPr id="10" name="Прямоугольник 9"/>
          <p:cNvSpPr/>
          <p:nvPr/>
        </p:nvSpPr>
        <p:spPr>
          <a:xfrm>
            <a:off x="4384666" y="1140597"/>
            <a:ext cx="6500858" cy="6572296"/>
          </a:xfrm>
          <a:prstGeom prst="rect">
            <a:avLst/>
          </a:prstGeom>
          <a:blipFill dpi="0" rotWithShape="1">
            <a:blip r:embed="rId4"/>
            <a:srcRect/>
            <a:stretch>
              <a:fillRect l="-43000" t="-20000" r="-2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c175ef532e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9178" y="283340"/>
            <a:ext cx="4276734" cy="78432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700" y="1069159"/>
            <a:ext cx="3931351" cy="700092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А как в ту далекую пору расплачивались за товары? Денег тогда не было. Платили разными украшениями: стеклянными, хрустальными или янтарными бусами, да еще золотыми или серебряными гривнами — шейными украшениями, кольцами, браслетами. Расплачивались также полотняными платочками, сотканными славянскими женщинами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12700" y="335434"/>
            <a:ext cx="3931351" cy="519411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ТАКИЕ ВАРЯГИ?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0418" y="283341"/>
            <a:ext cx="6215106" cy="7858180"/>
          </a:xfrm>
          <a:prstGeom prst="rect">
            <a:avLst/>
          </a:prstGeom>
          <a:blipFill>
            <a:blip r:embed="rId4"/>
            <a:stretch>
              <a:fillRect l="-43000" t="-20000" r="-2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0418" y="211903"/>
            <a:ext cx="6286544" cy="7929618"/>
          </a:xfrm>
          <a:prstGeom prst="rect">
            <a:avLst/>
          </a:prstGeom>
          <a:blipFill dpi="0" rotWithShape="1">
            <a:blip r:embed="rId5"/>
            <a:srcRect/>
            <a:stretch>
              <a:fillRect t="-6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1172</Words>
  <Application>Microsoft Office PowerPoint</Application>
  <PresentationFormat>Произвольный</PresentationFormat>
  <Paragraphs>95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КТО ТАКИЕ ВАРЯГИ? </vt:lpstr>
      <vt:lpstr> КТО ТАКИЕ ВАРЯГИ? </vt:lpstr>
      <vt:lpstr> КТО ТАКИЕ ВАРЯГИ? </vt:lpstr>
      <vt:lpstr> КТО ТАКИЕ ВАРЯГИ? </vt:lpstr>
      <vt:lpstr> КТО ТАКИЕ ВАРЯГИ? </vt:lpstr>
      <vt:lpstr> КТО ТАКИЕ ВАРЯГИ? </vt:lpstr>
      <vt:lpstr>Слайд 7</vt:lpstr>
      <vt:lpstr> КТО ТАКИЕ ВАРЯГИ? </vt:lpstr>
      <vt:lpstr> КТО ТАКИЕ ВАРЯГИ? </vt:lpstr>
      <vt:lpstr> КТО ТАКИЕ ВАРЯГИ? </vt:lpstr>
      <vt:lpstr> КТО ТАКИЕ ВАРЯГИ? </vt:lpstr>
      <vt:lpstr> КТО ТАКИЕ ВАРЯГИ? </vt:lpstr>
      <vt:lpstr> О чем говорят археологические находки: </vt:lpstr>
      <vt:lpstr>В твой исторический словарь </vt:lpstr>
      <vt:lpstr> КТО ТАКИЕ ВАРЯГИ? </vt:lpstr>
      <vt:lpstr> Задание для самостоятельного исследования. 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КТО ТАКИЕ ВАРЯГИ? </dc:title>
  <dc:creator>Леонид</dc:creator>
  <cp:lastModifiedBy>Леонид</cp:lastModifiedBy>
  <cp:revision>45</cp:revision>
  <dcterms:created xsi:type="dcterms:W3CDTF">2009-07-06T21:05:47Z</dcterms:created>
  <dcterms:modified xsi:type="dcterms:W3CDTF">2009-07-06T23:09:09Z</dcterms:modified>
</cp:coreProperties>
</file>