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8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70080A-5328-44A9-8088-232000F97C2C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079E2E-B29B-433B-9D17-C5499A599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EFC14-08C5-429D-AE89-43CB311161D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788BB3-FA92-4492-94B6-A65E4B666B5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D51DD-6D89-4105-A732-E85C1DD8CB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439C3C-6C09-478D-9257-AAD2B53D43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CFF869-0F65-4BFF-A14F-F38A758947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BB6F3B-D617-4243-9A05-A90C5FA5F8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41D50-E66E-4957-AF23-CC261787E9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E01B79-9E46-48EB-9984-FB19D44159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89E3-F667-4201-8250-AD6DFF8D10CB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DAD2-99D9-4D0C-94E0-2F48703BE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76D0-20A7-4ADE-ADD3-B216F56D2D1F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5138-AF5B-4027-8C1D-2599BDE6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AAFA0-E41E-4EED-9E2A-7666D0ADA282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053BB-2F66-43A9-8BDE-87CD6D4FB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607F-1594-4948-B2AA-EC0F2F2BB301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A938-C8AF-4547-84A0-1C2F738CB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210B-99C5-4BA9-A3BF-33CFCA3BAABC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4C7D-7643-4A0C-A84E-C8A53DA20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FC064-1D3E-4DEA-8A96-46E98FC85712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94CD-F72A-499C-B09C-A66F5DD03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46A8-EB25-471D-A9AF-83F9C1689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7E64-10B6-46FC-A2E4-BC0CF0A80A87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92FC-31BF-4871-87C7-03AF6BFFE920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B43F-8D9A-4C4A-B93F-ECBA1601A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FB60-B37D-4B09-93BF-EEB436176507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A3BF-FAE6-4709-8E86-27E66A02A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200A-4DBD-485A-9865-2E1762D4A4AB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862C-3A53-4DCD-8307-0C7B4E50D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0125-7793-4DC7-8989-579584AFB1B6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240D-A9B4-4F69-94D8-93493CABF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1E351552-A23A-427F-A351-3247A087E06E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12DF9F4A-D95C-4197-8CBB-1ED7C5C7A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41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 spd="slow">
    <p:split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latin typeface="Monotype Corsiva" pitchFamily="66" charset="0"/>
              </a:rPr>
              <a:t>Князь Олег</a:t>
            </a:r>
          </a:p>
        </p:txBody>
      </p:sp>
      <p:pic>
        <p:nvPicPr>
          <p:cNvPr id="5124" name="Picture 4" descr="F:\Музыка\VCЁ Dimino\Остальное ВСЁ\Школа\Презентации\История\Князь_Олег_ОК+\первый слай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7984" y="836712"/>
            <a:ext cx="4828032" cy="5724144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 descr="24739678_28"/>
          <p:cNvSpPr txBox="1">
            <a:spLocks noChangeArrowheads="1"/>
          </p:cNvSpPr>
          <p:nvPr/>
        </p:nvSpPr>
        <p:spPr bwMode="auto">
          <a:xfrm>
            <a:off x="179388" y="846138"/>
            <a:ext cx="2916237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2200">
                <a:latin typeface="Monotype Corsiva" pitchFamily="66" charset="0"/>
              </a:rPr>
              <a:t>Обстоятельства смерти Вещего Олега противоречивы. По киевской версии его могила находится в Киеве на горе Щековице. Новгородская летопись помещает его могилу в Ладоге, но также говорит, что он ушёл «за море». В обоих вариантах присутствует легенда о смерти от змеиного укуса. </a:t>
            </a:r>
          </a:p>
        </p:txBody>
      </p:sp>
      <p:pic>
        <p:nvPicPr>
          <p:cNvPr id="13316" name="Picture 4" descr="F:\Музыка\VCЁ Dimino\Остальное ВСЁ\Школа\Презентации\История\Князь_Олег_ОК+\десят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11918"/>
            <a:ext cx="5596060" cy="475488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9388" y="1263650"/>
            <a:ext cx="31686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Monotype Corsiva" pitchFamily="66" charset="0"/>
              </a:rPr>
              <a:t>В летописях имеются две версии биографии Олега: традиционная, изложенная в «Повести временных лет», и по Новгородской Первой летописи, которая сохранила фрагменты более раннего летописного свода (не дошедшего до наших дней) с путаницей в хронологии.</a:t>
            </a:r>
          </a:p>
        </p:txBody>
      </p:sp>
      <p:sp>
        <p:nvSpPr>
          <p:cNvPr id="6147" name="Прямоугольник 1"/>
          <p:cNvSpPr>
            <a:spLocks noChangeArrowheads="1"/>
          </p:cNvSpPr>
          <p:nvPr/>
        </p:nvSpPr>
        <p:spPr bwMode="auto">
          <a:xfrm>
            <a:off x="0" y="18891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Monotype Corsiva" pitchFamily="66" charset="0"/>
              </a:rPr>
              <a:t>Правление Олега (879-912  -  922 гг.)</a:t>
            </a:r>
          </a:p>
        </p:txBody>
      </p:sp>
      <p:pic>
        <p:nvPicPr>
          <p:cNvPr id="6151" name="Picture 7" descr="F:\Музыка\VCЁ Dimino\Остальное ВСЁ\Школа\Презентации\История\Князь_Олег_ОК+\второй_слай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6472" y="835025"/>
            <a:ext cx="5419344" cy="5571744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 descr="24739678_28"/>
          <p:cNvSpPr txBox="1">
            <a:spLocks noChangeArrowheads="1"/>
          </p:cNvSpPr>
          <p:nvPr/>
        </p:nvSpPr>
        <p:spPr bwMode="auto">
          <a:xfrm>
            <a:off x="468313" y="509588"/>
            <a:ext cx="31369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>
                <a:latin typeface="Monotype Corsiva" pitchFamily="66" charset="0"/>
              </a:rPr>
              <a:t>Согласно «Повести временных лет» Олег был родичем (соплеменником) Рюрика, возможно его шурином (по Иоакимовской летописи). После смерти Рюрика в 879 году Олег стал княжить в Новгороде, поскольку сын Рюрика Игорь был ещё ребёнком.</a:t>
            </a:r>
          </a:p>
        </p:txBody>
      </p:sp>
      <p:pic>
        <p:nvPicPr>
          <p:cNvPr id="7174" name="Picture 6" descr="F:\Музыка\VCЁ Dimino\Остальное ВСЁ\Школа\Презентации\История\Князь_Олег_ОК+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8116" y="333947"/>
            <a:ext cx="4907280" cy="604723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 descr="24739678_28"/>
          <p:cNvSpPr txBox="1">
            <a:spLocks noChangeArrowheads="1"/>
          </p:cNvSpPr>
          <p:nvPr/>
        </p:nvSpPr>
        <p:spPr bwMode="auto">
          <a:xfrm>
            <a:off x="250825" y="692150"/>
            <a:ext cx="3313113" cy="575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>
                <a:latin typeface="Monotype Corsiva" pitchFamily="66" charset="0"/>
              </a:rPr>
              <a:t>В 882 году Олег предпринял удачные походы на Смоленск и Любеч. После этого он по Днепру спустился к Киеву, где князьями были соплеменники Рюрика, варяги Аскольд и Дир. Олег заманил их к своим ладьям и, объявив им: «вы неста кнѧзѧ ни роду кнѧжѧ, но азъ єсмь роду кнѧжѧ», — и, предъявив наследника Рюрика, малолетнего Игоря, приказал убить Аскольда и Дира. </a:t>
            </a:r>
          </a:p>
        </p:txBody>
      </p:sp>
      <p:pic>
        <p:nvPicPr>
          <p:cNvPr id="8197" name="Picture 5" descr="F:\Музыка\VCЁ Dimino\Остальное ВСЁ\Школа\Презентации\История\Князь_Олег_ОК+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83310"/>
            <a:ext cx="5233851" cy="63398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 descr="24739678_28"/>
          <p:cNvSpPr txBox="1">
            <a:spLocks noChangeArrowheads="1"/>
          </p:cNvSpPr>
          <p:nvPr/>
        </p:nvSpPr>
        <p:spPr bwMode="auto">
          <a:xfrm>
            <a:off x="0" y="0"/>
            <a:ext cx="91440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Monotype Corsiva" pitchFamily="66" charset="0"/>
              </a:rPr>
              <a:t>Никоновская летопись, компиляция различных источников XVI века, приводит более подробный рассказ об этом захвате. Олег высадил часть своей дружины на берег, обговорив тайный план действий. Сам, притворившись больным, остался в ладье и послал к Аскольду и Диру извещение, что везёт много бисера и украшений, а также имеет важный разговор к князьям. Когда те влезли в ладью, будто бы больной Олег сказал: «Аз есмь Олег князь, а се есть Рюриков Игорь княжичь» — и тут же убил Аскольда и Дира.</a:t>
            </a:r>
          </a:p>
        </p:txBody>
      </p:sp>
      <p:pic>
        <p:nvPicPr>
          <p:cNvPr id="9222" name="Picture 6" descr="F:\Музыка\VCЁ Dimino\Остальное ВСЁ\Школа\Презентации\История\Князь_Олег_ОК+\пят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2738" y="2671096"/>
            <a:ext cx="5898524" cy="3966693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Музыка\VCЁ Dimino\Остальное ВСЁ\Школа\Презентации\История\Князь_Олег_ОК+\пятый_слай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463"/>
            <a:ext cx="91440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 descr="24739678_28"/>
          <p:cNvSpPr txBox="1">
            <a:spLocks noChangeArrowheads="1"/>
          </p:cNvSpPr>
          <p:nvPr/>
        </p:nvSpPr>
        <p:spPr bwMode="auto">
          <a:xfrm>
            <a:off x="250825" y="620713"/>
            <a:ext cx="3673475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Monotype Corsiva" pitchFamily="66" charset="0"/>
              </a:rPr>
              <a:t>Киев показался Олегу удобным своим расположением, и он перебрался туда с дружиной, объявив: «Да будет Киев матерью городов русских». Тем самым он объединил два основных центра восточных славян (северный и южный). По этой причине именно Олега, а не Рюрика иногда считают создателем Древнерусского государства (Киевской Руси).</a:t>
            </a:r>
          </a:p>
        </p:txBody>
      </p:sp>
      <p:pic>
        <p:nvPicPr>
          <p:cNvPr id="10244" name="Picture 4" descr="F:\Музыка\VCЁ Dimino\Остальное ВСЁ\Школа\Презентации\История\Князь_Олег_ОК+\седьмо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4354"/>
            <a:ext cx="4300151" cy="6166022"/>
          </a:xfrm>
          <a:prstGeom prst="roundRect">
            <a:avLst>
              <a:gd name="adj" fmla="val 8935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Text Box 5" descr="24739678_28"/>
          <p:cNvSpPr txBox="1">
            <a:spLocks noChangeArrowheads="1"/>
          </p:cNvSpPr>
          <p:nvPr/>
        </p:nvSpPr>
        <p:spPr bwMode="auto">
          <a:xfrm>
            <a:off x="273050" y="1268413"/>
            <a:ext cx="2498725" cy="40957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>
                <a:latin typeface="Monotype Corsiva" pitchFamily="66" charset="0"/>
              </a:rPr>
              <a:t>В течение следующих двадцати пяти лет деятельность Олега связана с расширением своей державы. Он подчинил Киеву древлян, северян, радимичей.</a:t>
            </a:r>
          </a:p>
        </p:txBody>
      </p:sp>
      <p:pic>
        <p:nvPicPr>
          <p:cNvPr id="12291" name="Picture 5" descr="F:\Музыка\VCЁ Dimino\Остальное ВСЁ\Школа\Презентации\История\Князь_Олег_ОК+\восьмой_слай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98463"/>
            <a:ext cx="5880100" cy="606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 descr="24739678_28"/>
          <p:cNvSpPr txBox="1">
            <a:spLocks noChangeArrowheads="1"/>
          </p:cNvSpPr>
          <p:nvPr/>
        </p:nvSpPr>
        <p:spPr bwMode="auto">
          <a:xfrm>
            <a:off x="107950" y="717550"/>
            <a:ext cx="3024188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Monotype Corsiva" pitchFamily="66" charset="0"/>
              </a:rPr>
              <a:t>Два последних племенных союза являлись данниками Хазарского каганата. По преданию Олег будто бы сказал: «Я неприятель им, а с вами у меня никакой вражды. Не давайте хазарам, но платите мне». Затем Олег воевал с самыми южными восточно-славянскими племенами уличей и тиверцев.</a:t>
            </a:r>
          </a:p>
        </p:txBody>
      </p:sp>
      <p:pic>
        <p:nvPicPr>
          <p:cNvPr id="12292" name="Picture 4" descr="F:\Музыка\VCЁ Dimino\Остальное ВСЁ\Школа\Презентации\История\Князь_Олег_ОК+\девят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82380"/>
            <a:ext cx="5519451" cy="5706737"/>
          </a:xfrm>
          <a:prstGeom prst="roundRect">
            <a:avLst>
              <a:gd name="adj" fmla="val 11396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139</TotalTime>
  <Words>446</Words>
  <Application>Microsoft Office PowerPoint</Application>
  <PresentationFormat>Экран (4:3)</PresentationFormat>
  <Paragraphs>18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Constantia</vt:lpstr>
      <vt:lpstr>Wingdings 2</vt:lpstr>
      <vt:lpstr>Calibri</vt:lpstr>
      <vt:lpstr>Monotype Corsiva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Uswerrrr</dc:creator>
  <cp:lastModifiedBy>Николай</cp:lastModifiedBy>
  <cp:revision>25</cp:revision>
  <dcterms:created xsi:type="dcterms:W3CDTF">2009-06-20T14:49:57Z</dcterms:created>
  <dcterms:modified xsi:type="dcterms:W3CDTF">2012-10-02T10:11:53Z</dcterms:modified>
</cp:coreProperties>
</file>