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A6FA1-5A1E-418A-9E10-5CBCE57DA8C2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4563B-AE76-442F-AAE8-B7DA7C6F3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71A08-E53A-44A3-A2AD-08CDF82A091A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5843D-4CC0-419A-A61F-54A5167A4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52348-FB50-446F-B11B-20D548FFEA22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1B3AA-56B5-425E-8B36-6342253A5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0DAB3-5FD1-4400-AEC0-00F8A3FA3AF1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ACB7E-3583-4C49-B9EB-7CF4A52C6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CE748-8BE8-4A2A-B3E1-603E09B52B23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9593D-48FF-43CA-B2ED-B6965F4E6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71480-A05B-41F4-9834-50C40930A4EC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48B94-F407-47EF-8093-7B2F630071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649F9-D87B-4301-B353-F6529413E8BC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13420-7D60-45EC-AD49-9EBF14454A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4BFCF-6068-4197-9602-23AA0A9CE10B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A6931-81F5-4C41-970B-6545387E4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0D595-157F-40E6-ACB3-6F6858F415B6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14279-D04E-4FB0-8526-D415749F6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FDC33-C2B6-414B-9F6E-5CBE1A8BCFD4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455B9-1F8E-4C04-B001-96E716D9B0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2DF51-9346-4E65-B9C1-ECBC42D91956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78DF1-9282-4104-8ACD-EBCB395096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2A3AAD-931F-4037-8DBA-6F504B346C6D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291870-A28B-4840-8E79-09BF8A04F5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smtClean="0"/>
              <a:t>КИТАЙСКО-РОССИЙСКИЕ ОТНОШЕНИЯ НА СОВРЕМЕННОМ ЭТАПЕ</a:t>
            </a:r>
          </a:p>
        </p:txBody>
      </p:sp>
      <p:pic>
        <p:nvPicPr>
          <p:cNvPr id="13316" name="Picture 4" descr="2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3789363"/>
            <a:ext cx="3743325" cy="19319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/>
          </p:cNvSpPr>
          <p:nvPr>
            <p:ph type="body"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Сегодня на первый план экономических отношений вышли крупные компании с высоким удельным весом государственной собственности или поддерживаемые государством. В результате в России появились значительные лоббистские группы, подталкивающие правительство к принятию мер для создания более благоприятных условий торгово-экономического сотрудничества. Российские поставщики энергетического оборудования, энергоресурсов и вооружений сделали самые серьезные ставки на Китай. В настоящее время освоение китайского рынка для этих групп российского бизнеса является не просто средством зарабатывания денег, но и формой выживания.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Именно эти сферы являются сферами с высоким уровнем государственного регулирования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 В 1996 г. Китай вышел на пятое место среди внешнеторговых партнеров России после Украины, Германии, США, и Белоруссии.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xfrm>
            <a:off x="684213" y="260350"/>
            <a:ext cx="7632700" cy="6264275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endParaRPr lang="ru-RU" sz="18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18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18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1800" smtClean="0">
                <a:latin typeface="Times New Roman" pitchFamily="18" charset="0"/>
              </a:rPr>
              <a:t>          </a:t>
            </a:r>
            <a:r>
              <a:rPr lang="ru-RU" sz="2000" smtClean="0">
                <a:latin typeface="Times New Roman" pitchFamily="18" charset="0"/>
              </a:rPr>
              <a:t>Во время визита правительственной делегации в июне 1997 г. в Китай было подписано соглашение между Минтопэнерго и Китайской нефтяной корпорацией о реализации проектов разработки Ковыткинского месторождения (в Иркутской области) через территорию Монголии и Китая к побережью Желтого моря. Пропускная способность этого газопровода - до 30 млрд. куб. м газа в год.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>
                <a:latin typeface="Times New Roman" pitchFamily="18" charset="0"/>
              </a:rPr>
              <a:t>        Известно, что активно развивается военно-техническое сотрудничество между двумя странами, которое может достичь 2,5-3,0 млрд. долл. в год.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1800" smtClean="0">
                <a:latin typeface="Times New Roman" pitchFamily="18" charset="0"/>
              </a:rPr>
              <a:t>        </a:t>
            </a:r>
            <a:r>
              <a:rPr lang="ru-RU" sz="2000" smtClean="0">
                <a:latin typeface="Times New Roman" pitchFamily="18" charset="0"/>
              </a:rPr>
              <a:t>Проект нефтепровода "Россия-Китай" является крупнейшим на настоящий момент китайско-российским проектом, его реализация имеет огромное значение для содействия развитию отношений стратегического партнерства и сотрудничества между РФ и КНР. Об этом заявил в интервью корр.ИТАР-ТАСС президент Китайской нефтегазовой корпорации /КННК/ Ма Фуцай.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>
                <a:latin typeface="Times New Roman" pitchFamily="18" charset="0"/>
              </a:rPr>
              <a:t/>
            </a:r>
            <a:br>
              <a:rPr lang="ru-RU" sz="2000" smtClean="0">
                <a:latin typeface="Times New Roman" pitchFamily="18" charset="0"/>
              </a:rPr>
            </a:br>
            <a:endParaRPr lang="ru-RU" sz="200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latin typeface="Arial Unicode MS" pitchFamily="34" charset="-128"/>
              </a:rPr>
              <a:t>Китайско-российские отношения в Центрально-азиатском регионе</a:t>
            </a:r>
            <a:r>
              <a:rPr lang="ru-RU" sz="2400" smtClean="0">
                <a:latin typeface="Arial Unicode MS" pitchFamily="34" charset="-128"/>
              </a:rPr>
              <a:t> </a:t>
            </a:r>
            <a:endParaRPr lang="ru-RU" sz="2400" smtClean="0">
              <a:latin typeface="Arial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smtClean="0">
                <a:latin typeface="Times New Roman" pitchFamily="18" charset="0"/>
              </a:rPr>
              <a:t>       </a:t>
            </a:r>
            <a:r>
              <a:rPr lang="ru-RU" sz="2400" smtClean="0">
                <a:latin typeface="Times New Roman" pitchFamily="18" charset="0"/>
              </a:rPr>
              <a:t>Стратегические интересы Китая в Центральной Азии сопоставимы с аналогичными интересами России. Пекин в не меньшей степени, чем Москва заинтересован в экономическом сотрудничестве с государствами региона, в их природных ресурсах, а также в сохранении стабильности на своих западных границах.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Саммит СВМДА не только показал актуальность проблем безопасности для нашего региона и в целом азиатского континента, но и практически доказал, что казахстанская инициатива, с которой впервые выступил Президент Н.Назарбаев десять лет назад в ООН, превратилась в политическую реальность и неотъемлемую часть международных отношений.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Внешнеполитическая хроника РК за последний год показывает, что Астана поддерживала интенсивные отношения со всеми своими традиционными партнерами в Центральной Азии, СНГ, Европе, Америке и Азии. Казахстан сохранил и развивал дальше основные направления своей многовекторной внешней политики. В сложных условиях международной антитеррористической кампании многовекторная политика РК еще раз подтвердила свою целесообразность </a:t>
            </a:r>
          </a:p>
          <a:p>
            <a:pPr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 Главный вывод, который следует из анализа нашей внешней политики, заключается в том, что она сохранила свой сбалансированный и взвешенный характер.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</a:rPr>
              <a:t>Рассматривая возможные сценарии развития российско-китайских отношений в XXI веке многие эксперты-международники видят не только вероятность укрепления стратегического партнерства России и Китая, но даже, в некоторых вариантах, неизбежность его перерастания в союзнические отношения. В то же время есть и другие политологи, которые говорят о "китайской угрозе" и очень высокой вероятности столкновения двух держав в грядущем столетии. Нельзя исключить развитие ни одного из двух упомянутых крайних вариантов.</a:t>
            </a:r>
          </a:p>
          <a:p>
            <a:endParaRPr lang="ru-RU" sz="2400" smtClean="0">
              <a:latin typeface="Times New Roman" pitchFamily="18" charset="0"/>
            </a:endParaRPr>
          </a:p>
          <a:p>
            <a:endParaRPr lang="ru-RU" sz="2400" smtClean="0">
              <a:latin typeface="Times New Roman" pitchFamily="18" charset="0"/>
            </a:endParaRPr>
          </a:p>
        </p:txBody>
      </p:sp>
      <p:pic>
        <p:nvPicPr>
          <p:cNvPr id="26629" name="Picture 5" descr="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4724400"/>
            <a:ext cx="232410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>
                <a:latin typeface="Times New Roman" pitchFamily="18" charset="0"/>
              </a:rPr>
              <a:t>       </a:t>
            </a:r>
            <a:r>
              <a:rPr lang="ru-RU" sz="2400" smtClean="0">
                <a:latin typeface="Times New Roman" pitchFamily="18" charset="0"/>
              </a:rPr>
              <a:t>Главной и первоочередной задачей для российской стороны в отношениях с Китаем является наполнение конкретным содержанием и практическими делами принятого правительствами обеих стран курса на равноправное доверительное партнерство, направленное на стратегическое взаимодействие в XXI веке. Для этого необходимо проявлять не только желание, но и твердую волю, последовательно и настойчиво добиваться выполнения принимаемых решений.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 Российско-китайское торгово-экономическое сотрудничество переживает сложный переходный период своего развития. В то же время именно сейчас закладывается фундамент экономических отношений между двумя странами на следующее столетие, от прочности которого во многом будет зависеть и будущее российско-китайских отношений в целом. От обеих сторон зависит, сумеют ли они справиться с этой задачей.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1800" smtClean="0">
                <a:latin typeface="Times New Roman" pitchFamily="18" charset="0"/>
              </a:rPr>
              <a:t>          </a:t>
            </a:r>
            <a:r>
              <a:rPr lang="ru-RU" sz="2000" smtClean="0">
                <a:latin typeface="Times New Roman" pitchFamily="18" charset="0"/>
              </a:rPr>
              <a:t>Для развития российско-китайского сотрудничества на международной арене существуют весьма благоприятные факторы, которые необходимо продолжать использовать. Оба государства, установив между собой отношения нового типа на основе добрососедства, дружбы и сотрудничества, выступают против силовой политики, за справедливое решение международных проблем. РФ и КНР - соседи в Азии со сходными, по крайней мере, краткосрочными и, частично, среднесрочными интересами; соответственно, они могут стать гарантами спокойствия в сопредельных странах.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>
                <a:latin typeface="Times New Roman" pitchFamily="18" charset="0"/>
              </a:rPr>
              <a:t>        Россия и Китай могут и должны сотрудничать в различных сферах - в политике, экономике, вопросах безопасности, согласовывая свои позиции по дипломатическим каналам. Защищая интересы своих стран, Россия и Китай в то же время поддерживают справедливые требования и права малых, слаборазвитых государств, что, соответственно, повысит возможности российской экономической деятельности в этих странах.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В XXI веке АТР становится новым и, возможно, одним из основных центров экономического и политического развития мира. Важную роль в этом центре призваны сыграть Россия и Китай. От того, как будут развиваться партнерские отношения между ними и как на это партнерство будут реагировать другие ведущие державы, прежде всего США и Япония, во многом зависит будущая конфигурация международных отношений </a:t>
            </a:r>
          </a:p>
        </p:txBody>
      </p:sp>
      <p:pic>
        <p:nvPicPr>
          <p:cNvPr id="29700" name="Picture 4" descr="iCAYXREW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4724400"/>
            <a:ext cx="245745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1800" smtClean="0"/>
              <a:t>          </a:t>
            </a:r>
            <a:r>
              <a:rPr lang="ru-RU" sz="2400" smtClean="0">
                <a:latin typeface="Times New Roman" pitchFamily="18" charset="0"/>
              </a:rPr>
              <a:t>На рубеже 80-90-х годов в отношениях между СССР и КНР произошел радикальный поворот от полемики к конструктивному диалогу и переговорам, от конфронтации к добрососедству, от соперничества на международной арене к сотрудничеству и партнерству.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Со временем отношения между Россией и Китаем устойчиво развивались, интересы совпадали, а позиции по многим вопросам стали общими и обоюдными.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На сегодня по словам многих экспертов, российско-китайское взаимодействие прослеживается в таких ключевых областях, как повышение авторитета и роли ООН, отстаивание примата международного права в мировых делах, поддержание стратегической стабильности и, в первую очередь, сохранение Договора по ПРО, создание справедливого и равноправного мирового экономического порядка.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/>
          </p:cNvSpPr>
          <p:nvPr>
            <p:ph type="body" idx="1"/>
          </p:nvPr>
        </p:nvSpPr>
        <p:spPr>
          <a:xfrm>
            <a:off x="457200" y="765175"/>
            <a:ext cx="8147050" cy="4608513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Россия и Китай имеют единый взгляд по такой проблеме, как борьба с религиозным экстремизмом, национальным сепаратизмом и международным терроризмом.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 Россия и Китай занимают единую позицию по проблеме целостности России (Чечня) и Китая (Тибет, Синьцзян). Китай поддерживает действия Правительства России в Чечне. Позиция России в отношении "тайваньского вопроса" остается неизменной и заключается в том, что правительство Китайской Народной Республики является единственным законным правительством Китая, а Тайвань - неотъемлемой составной частью территории Китая.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</a:t>
            </a:r>
          </a:p>
        </p:txBody>
      </p:sp>
      <p:pic>
        <p:nvPicPr>
          <p:cNvPr id="15364" name="Picture 4" descr="iCARY94U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4868863"/>
            <a:ext cx="2286000" cy="1428750"/>
          </a:xfrm>
          <a:prstGeom prst="rect">
            <a:avLst/>
          </a:prstGeom>
          <a:noFill/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84213" y="4846638"/>
            <a:ext cx="55753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000">
                <a:latin typeface="Times New Roman" pitchFamily="18" charset="0"/>
              </a:rPr>
              <a:t>Важным подтверждением сохранения общих 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000">
                <a:latin typeface="Times New Roman" pitchFamily="18" charset="0"/>
              </a:rPr>
              <a:t>позиций стал недавно подписанный в Москве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000">
                <a:latin typeface="Times New Roman" pitchFamily="18" charset="0"/>
              </a:rPr>
              <a:t> новый российско-китайский договор 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000">
                <a:latin typeface="Times New Roman" pitchFamily="18" charset="0"/>
              </a:rPr>
              <a:t>о добрососедстве дружбе и сотрудничестве. 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ru-RU" sz="2000">
              <a:latin typeface="Times New Roman" pitchFamily="18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000">
                <a:latin typeface="Times New Roman" pitchFamily="18" charset="0"/>
              </a:rPr>
              <a:t>,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323850" y="908050"/>
            <a:ext cx="8280400" cy="5473700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smtClean="0"/>
              <a:t>       </a:t>
            </a:r>
            <a:r>
              <a:rPr lang="ru-RU" sz="2400" smtClean="0">
                <a:latin typeface="Times New Roman" pitchFamily="18" charset="0"/>
              </a:rPr>
              <a:t>Союз России и Китая больше следует рассматривать как налаживание цивилизованных и взаимовыгодных отношений. Поскольку высокий уровень и многоплановый характер российско-китайского сотрудничества - это важный фактор укрепления мира и стабильности не только в Азии, но и в мире в целом.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Глядя в будущее отношений наших стран с оптимизмом и уверенностью, мы должны учитывать и диалектику исторического процесса. В XXI столетии оба государства пройдут стадию реформ, эпоху переходного периода. На мировой арене будут действовать иные, чем сегодня, субъекты международных отношений, например объединенная Корея. Возрожденная Россия будет взаимодействовать с Большим Китаем в реализации стратегии устойчивого развития собственных стран и всего мира.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altLang="zh-CN" sz="2800" b="1" u="sng" smtClean="0">
                <a:latin typeface="Arial Unicode MS" pitchFamily="34" charset="-128"/>
              </a:rPr>
              <a:t>Перспективы стратегического партнерства России и Китая</a:t>
            </a:r>
            <a:endParaRPr lang="ru-RU" altLang="zh-CN" sz="2800" b="1" smtClean="0">
              <a:latin typeface="Arial Unicode MS" pitchFamily="34" charset="-128"/>
            </a:endParaRPr>
          </a:p>
          <a:p>
            <a:pPr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</a:rPr>
              <a:t>      </a:t>
            </a:r>
            <a:r>
              <a:rPr lang="ru-RU" sz="2400" smtClean="0">
                <a:latin typeface="Times New Roman" pitchFamily="18" charset="0"/>
              </a:rPr>
              <a:t>В 2001 году, вступая в новое тысячелетие, Россия и Китай отметят первые пять лет с того дня, как в Совместной российско-китайской декларации, подписанной в Пекине 25 апреля 1996 года, был, выдвинут тезис о возможности стратегического взаимодействия России и Китая в XXI веке </a:t>
            </a:r>
          </a:p>
          <a:p>
            <a:pPr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В российской и китайской печати по проблеме стратегического взаимодействия РФ с КНР высказываются разнообразные точки зрения. </a:t>
            </a:r>
          </a:p>
          <a:p>
            <a:pPr>
              <a:buFont typeface="Arial" charset="0"/>
              <a:buNone/>
            </a:pPr>
            <a:endParaRPr lang="ru-RU" sz="240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/>
          </p:cNvSpPr>
          <p:nvPr>
            <p:ph type="body" idx="1"/>
          </p:nvPr>
        </p:nvSpPr>
        <p:spPr>
          <a:xfrm>
            <a:off x="611188" y="476250"/>
            <a:ext cx="8075612" cy="6697663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   Например, сотрудник Института Азии и Тихого океана Академии общественных наук КНР Тан Шипин считает, что стремление сторон к стратегическому партнерству вызвано тремя причинами: </a:t>
            </a:r>
          </a:p>
          <a:p>
            <a:pPr marL="533400" indent="-533400">
              <a:lnSpc>
                <a:spcPct val="9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расширением НАТО на восток, </a:t>
            </a:r>
          </a:p>
          <a:p>
            <a:pPr marL="533400" indent="-533400">
              <a:lnSpc>
                <a:spcPct val="9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укреплением союза безопасности между США и Японией, </a:t>
            </a:r>
          </a:p>
          <a:p>
            <a:pPr marL="533400" indent="-533400">
              <a:lnSpc>
                <a:spcPct val="9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ощущением слабости России и Китая в однополюсном мире. </a:t>
            </a:r>
          </a:p>
          <a:p>
            <a:pPr marL="533400" indent="-533400">
              <a:lnSpc>
                <a:spcPct val="9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 Россия и Китай могут взаимодействовать для решения важных проблем глобализации. Хотелось бы упомянуть проект XXI века, который называется “Трансконтинентальный экономический мост” (он носит также обиходное название “Новый шелковый путь”). В Китае идея создания транспортного коммуникационного моста через центральные районы Евразии сформулирована в качестве государственной политики.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smtClean="0">
                <a:latin typeface="Times New Roman" pitchFamily="18" charset="0"/>
              </a:rPr>
              <a:t>       </a:t>
            </a:r>
            <a:r>
              <a:rPr lang="ru-RU" sz="2400" smtClean="0">
                <a:latin typeface="Times New Roman" pitchFamily="18" charset="0"/>
              </a:rPr>
              <a:t>Главное — это развитие центральных, наименее развитых районов Евразии. Имеются в виду Западный Китай (Тибет, Синьцзян, провинции Ганьсу, Шанси), Монголия, бывшие среднеазиатские, центральноазиатские республики СССР, нынешние страны СНГ, Афганистан.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 Создание “Трансконтинентального транспортного моста” решило бы проблему соразвития упомянутых районов, вложения туда больших капиталов. И осуществлялось бы это через создание транспортной инфраструктуры, информационной инфраструктуры с помощью новейших технологий.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smtClean="0"/>
              <a:t>       </a:t>
            </a:r>
            <a:r>
              <a:rPr lang="ru-RU" sz="2400" smtClean="0">
                <a:latin typeface="Times New Roman" pitchFamily="18" charset="0"/>
              </a:rPr>
              <a:t>В чем здесь интерес России? Этот план предполагает развитие всей коммуникационной сети России, включая БАМ и Транссибирскую магистраль, и не исключает даже Северный морской путь.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/>
          </p:cNvSpPr>
          <p:nvPr>
            <p:ph type="body"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Наконец, как связана возможность стратегического взаимодействия России и Китая с их двусторонними отношениями? Масштабы двух наших стран и их роль в мире таковы, что двусторонние добрососедские отношения тоже являются формой стратегического взаимодействия. Если мы сохраняем нормальные добрососедские отношения — в мире устанавливается один климат, если кому-то удается их нарушить — климат меняется. Причем и в регионе, и в мире в целом. Вот в чем состоит взаимосвязь стратегического взаимодействия и двусторонних отношений. Наша позиция в отношениях с Китаем предельно ясно выражена в Концепции внешней политики РФ: “Россия стремится к развитию взаимовыгодного сотрудничества с Китаем по всем направлениям. Главной задачей остается приведение масштабов экономического взаимодействия в соответствие с уровнем политических отношений”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/>
          </p:cNvSpPr>
          <p:nvPr>
            <p:ph type="body" idx="1"/>
          </p:nvPr>
        </p:nvSpPr>
        <p:spPr>
          <a:xfrm>
            <a:off x="395288" y="765175"/>
            <a:ext cx="8291512" cy="536098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800" b="1" u="sng" smtClean="0">
                <a:latin typeface="Arial Unicode MS" pitchFamily="34" charset="-128"/>
              </a:rPr>
              <a:t>Российско-китайские торгово-экономические отношения</a:t>
            </a:r>
          </a:p>
          <a:p>
            <a:pPr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Одновременно Россия и континентальный Китай стремятся расширить экономическое сотрудничество. Следует отметить, что развитие экономических связей между Россией и Китаем отстает от темпов углубления их политического сотрудничества. Если во внешнеполитической сфере налицо постоянное движение по восходящей линии, то торгово-экономические связи в этот же период характеризовались непоследовательностью и даже хаотичностью. </a:t>
            </a:r>
          </a:p>
          <a:p>
            <a:pPr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      Однако в действительности происходят серьезные сдвиги в сфере экономических отношений.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1387</Words>
  <Application>Microsoft Office PowerPoint</Application>
  <PresentationFormat>Экран (4:3)</PresentationFormat>
  <Paragraphs>51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Calibri</vt:lpstr>
      <vt:lpstr>Arial</vt:lpstr>
      <vt:lpstr>Times New Roman</vt:lpstr>
      <vt:lpstr>Arial Unicode MS</vt:lpstr>
      <vt:lpstr>Тема Office</vt:lpstr>
      <vt:lpstr>КИТАЙСКО-РОССИЙСКИЕ ОТНОШЕНИЯ НА СОВРЕМЕННОМ ЭТАПЕ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1</cp:lastModifiedBy>
  <cp:revision>5</cp:revision>
  <dcterms:created xsi:type="dcterms:W3CDTF">2013-01-28T19:28:30Z</dcterms:created>
  <dcterms:modified xsi:type="dcterms:W3CDTF">2013-06-18T17:52:00Z</dcterms:modified>
</cp:coreProperties>
</file>