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89" r:id="rId3"/>
    <p:sldMasterId id="2147483704" r:id="rId4"/>
    <p:sldMasterId id="2147483717" r:id="rId5"/>
    <p:sldMasterId id="2147483731" r:id="rId6"/>
  </p:sldMasterIdLst>
  <p:sldIdLst>
    <p:sldId id="256" r:id="rId7"/>
    <p:sldId id="257" r:id="rId8"/>
    <p:sldId id="258" r:id="rId9"/>
    <p:sldId id="259" r:id="rId10"/>
    <p:sldId id="260" r:id="rId11"/>
    <p:sldId id="269" r:id="rId12"/>
    <p:sldId id="263" r:id="rId13"/>
    <p:sldId id="273" r:id="rId14"/>
    <p:sldId id="274" r:id="rId15"/>
    <p:sldId id="275" r:id="rId16"/>
    <p:sldId id="276" r:id="rId17"/>
    <p:sldId id="264" r:id="rId18"/>
    <p:sldId id="278" r:id="rId19"/>
    <p:sldId id="279" r:id="rId20"/>
    <p:sldId id="280" r:id="rId21"/>
    <p:sldId id="281" r:id="rId22"/>
    <p:sldId id="282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0" autoAdjust="0"/>
    <p:restoredTop sz="94660"/>
  </p:normalViewPr>
  <p:slideViewPr>
    <p:cSldViewPr>
      <p:cViewPr varScale="1">
        <p:scale>
          <a:sx n="86" d="100"/>
          <a:sy n="86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481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482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2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83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484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85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5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85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485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485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3485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485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3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14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8151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52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5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1CEDBB9-9EF2-493B-8395-8845554419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B51DC-F0E6-45B9-9497-4717B3388D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3D856-B2D5-4FA4-8EE0-7B346DCD4D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3A775-F70B-40B1-B8B3-91DA2ECD0A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0B62D-EFA9-41F8-B6B0-C985E082BE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FB7A4-FF38-4305-86EF-CA74BFA6D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E47E3-CD61-4534-B2D2-3FA6999109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B17E0-BF99-4779-8279-2CDE839048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81DAB-C391-4EE0-85E8-47B725A8D4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8F4BC-71A7-405C-935D-3682711C78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1144B-F0C9-48EF-8903-2D4886C962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39F719A-B5C7-41D8-B4BE-83AB7F928F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325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5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253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325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325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5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5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6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6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326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3264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5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6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7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8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269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327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327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3272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3273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ED8F9E-9B23-4DE0-96AD-6083A295F0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327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D3EF7-7A55-462F-94C6-1862FB7F46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00AC2-C088-431D-A87F-DB1667E7ED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05192-0EAE-43DC-8957-7DB8FC3FFF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C4CE9-9503-409A-BAF7-67CEB97156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9343B-C153-4EDF-9598-E501B581BF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E6E04-32C0-421F-9FDE-41D14B66BD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A1B3A-7305-4538-A925-199E95E884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8E5E3-D191-4DE9-A3E7-2C91530706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E49AD-9BF1-4F63-B324-3C2736A04D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BD3D9-8832-4970-952C-FCDC6904EC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8D3D9BF-7B9B-4790-8592-850F72BFC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2CE4B80-13C4-4EFF-B49D-31DF0E7B6B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F13CC18-6E74-48B0-BBDB-3DA1C609D6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0419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0421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2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3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4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5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6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7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8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29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0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1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0433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4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5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6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7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8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39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0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1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2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3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4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5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6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7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8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49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0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045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5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6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6047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7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6047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7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8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048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60482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0483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0484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0485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0486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C4268CC-835C-49E0-B2A9-F3987E21EF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E9617-DE49-474B-B544-09A892BE40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AD333-D46B-4D61-ACD7-653DCA11D4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5D6AA-9CE1-44D3-957E-DB92AD51BC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11223-13E1-4CF3-87D7-5EC17B8F36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49721-9E7D-4069-9BE6-FEB9A52015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C3AF5-81ED-4763-A09C-D692FFF3D9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53C6C-B2C6-4F1B-B064-CC2AB870D9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327-BF56-4B84-8283-360B6183FA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661BD-BF6B-4E8D-BC0B-363255ADD5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5B467-4E23-4E22-828A-C4919A22F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BD64C91-34BA-4653-95BA-A83F17AED0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613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3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4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614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614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614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14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615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2D0E009-02DD-42CA-AC5A-36875163D8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85E01-4037-4E12-AED9-3C5BE3D0AB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66485-1289-4CE8-8590-C041E4ED06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F6378-4343-4A2E-A68F-A7BFCC236A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10FE3-FBE8-4C5F-BD81-69EA4C0BF5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2B024-1F55-4DC2-AA34-2A9F3A6CA2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F641D-06BB-4418-B331-AE4A5939C0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1AA92-E30F-4C2D-8691-AAB8F89AE0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B9CB8-E462-4323-811B-3F7864123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681B3-22C6-4B29-AC08-2A3CC01D2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33491-A0C8-41CC-9FC0-D22AEDEE52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E699711-D373-453D-8328-0EF0EF2756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5071410-E8B9-4CE8-8A57-6E2B795046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379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379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0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81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2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2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382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2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382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3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83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83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3383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383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83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3812179-B43B-4908-82BF-CBA2D2F3171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222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2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2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223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223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3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223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224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4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4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22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22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22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BA7C8D7-3A95-40BF-93C9-B14CEB3A233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939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939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39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0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5941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1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2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59429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0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1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2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3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4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5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6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7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8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39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0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1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2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3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4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5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59447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8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49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0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1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2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53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59455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6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7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9458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94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946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9461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9462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9463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296559F-91AE-4980-A8E2-FC043313C63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510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0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0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1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12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512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512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512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512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440258AF-0DC3-4C52-BCF0-2B64B4C231C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5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5B47E-E9A1-40E1-8FAC-5AC46B55AA8F}" type="datetimeFigureOut">
              <a:rPr lang="ru-RU" smtClean="0"/>
              <a:pPr/>
              <a:t>10.09.2014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EA044-A91F-401D-96A2-877000228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8.xml"/><Relationship Id="rId5" Type="http://schemas.openxmlformats.org/officeDocument/2006/relationships/slide" Target="slide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464347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Культура Древней Греции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5500702"/>
            <a:ext cx="6400800" cy="9953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 rot="16200000">
            <a:off x="107125" y="6107925"/>
            <a:ext cx="642942" cy="428628"/>
          </a:xfrm>
          <a:prstGeom prst="actionButtonBlank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929190" cy="452596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b="1" dirty="0" err="1" smtClean="0"/>
              <a:t>Плато́н</a:t>
            </a:r>
            <a:r>
              <a:rPr lang="ru-RU" dirty="0" smtClean="0"/>
              <a:t> </a:t>
            </a:r>
          </a:p>
          <a:p>
            <a:r>
              <a:rPr lang="ru-RU" dirty="0" smtClean="0"/>
              <a:t> древнегреческий </a:t>
            </a:r>
          </a:p>
          <a:p>
            <a:pPr>
              <a:buNone/>
            </a:pPr>
            <a:r>
              <a:rPr lang="ru-RU" dirty="0" smtClean="0"/>
              <a:t>философ, ученик Сократа, учитель Аристотеля.</a:t>
            </a:r>
          </a:p>
          <a:p>
            <a:r>
              <a:rPr lang="ru-RU" dirty="0" smtClean="0"/>
              <a:t>Академия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328614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Font typeface="+mj-lt"/>
              <a:buAutoNum type="romanUcPeriod" startAt="3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философия </a:t>
            </a:r>
          </a:p>
        </p:txBody>
      </p:sp>
      <p:pic>
        <p:nvPicPr>
          <p:cNvPr id="105474" name="Picture 2" descr="File:Head Platon Glyptothek Munich 5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3357586" cy="466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929190" cy="452596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b="1" dirty="0" smtClean="0"/>
              <a:t>Аристотель</a:t>
            </a:r>
          </a:p>
          <a:p>
            <a:pPr algn="ctr"/>
            <a:r>
              <a:rPr lang="ru-RU" dirty="0" smtClean="0"/>
              <a:t> древнегреческий философ.</a:t>
            </a:r>
          </a:p>
          <a:p>
            <a:pPr algn="ctr"/>
            <a:r>
              <a:rPr lang="ru-RU" dirty="0" smtClean="0"/>
              <a:t>Ученик Платона.</a:t>
            </a:r>
          </a:p>
          <a:p>
            <a:pPr algn="ctr"/>
            <a:r>
              <a:rPr lang="ru-RU" dirty="0" smtClean="0"/>
              <a:t> С 343 до н. э. — воспитатель Александра Македонского. </a:t>
            </a:r>
          </a:p>
          <a:p>
            <a:pPr algn="ctr"/>
            <a:r>
              <a:rPr lang="ru-RU" dirty="0" smtClean="0"/>
              <a:t>основал Ликей </a:t>
            </a:r>
          </a:p>
          <a:p>
            <a:pPr algn="ctr"/>
            <a:r>
              <a:rPr lang="ru-RU" dirty="0" smtClean="0"/>
              <a:t> Натуралист классического периода. Наиболее влиятельный из диалектиков древности; основоположник формальной логики. Создал понятийный аппарат, который до сих пор пронизывает философский лексикон и сам стиль научного мышления.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328614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Font typeface="+mj-lt"/>
              <a:buAutoNum type="romanUcPeriod" startAt="3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философия </a:t>
            </a:r>
          </a:p>
        </p:txBody>
      </p:sp>
      <p:pic>
        <p:nvPicPr>
          <p:cNvPr id="106498" name="Picture 2" descr="File:Aristoteles Louv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pic>
        <p:nvPicPr>
          <p:cNvPr id="8196" name="Picture 4" descr="http://anne-queen.com.ua/assets/images/folder_for_pictures_4/0_7cd7c_d210f65d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4929222" cy="350591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572032" cy="3614749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Оли́мпия</a:t>
            </a:r>
            <a:r>
              <a:rPr lang="ru-RU" dirty="0" smtClean="0"/>
              <a:t> — одно из крупнейших святилищ Древней Греции на Пелопоннесе, где возникли и на протяжении многих веков проводились Олимпийские Игры.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pic>
        <p:nvPicPr>
          <p:cNvPr id="108546" name="Picture 2" descr="File:Plan Olympia sanctuary-ru.sv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3"/>
            <a:ext cx="8001056" cy="506066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00166" y="1600201"/>
            <a:ext cx="7186634" cy="2328866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Общегреческие</a:t>
            </a:r>
          </a:p>
          <a:p>
            <a:r>
              <a:rPr lang="ru-RU" dirty="0" smtClean="0"/>
              <a:t>Прекращались военные действия</a:t>
            </a:r>
          </a:p>
          <a:p>
            <a:r>
              <a:rPr lang="ru-RU" dirty="0" smtClean="0"/>
              <a:t>Каждые 4 года</a:t>
            </a:r>
          </a:p>
          <a:p>
            <a:r>
              <a:rPr lang="ru-RU" dirty="0" smtClean="0"/>
              <a:t>5 летних дней</a:t>
            </a:r>
            <a:endParaRPr lang="ru-RU" dirty="0"/>
          </a:p>
        </p:txBody>
      </p:sp>
      <p:pic>
        <p:nvPicPr>
          <p:cNvPr id="110594" name="Picture 2" descr="http://img1.liveinternet.ru/images/attach/c/6/90/115/90115297_1344176051_image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849422"/>
            <a:ext cx="5857916" cy="271807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pic>
        <p:nvPicPr>
          <p:cNvPr id="111618" name="Picture 2" descr="http://900igr.net/datas/istorija/V-Drevnej-Gretsii/0023-023-Olimpijskie-igry.jpg"/>
          <p:cNvPicPr>
            <a:picLocks noChangeAspect="1" noChangeArrowheads="1"/>
          </p:cNvPicPr>
          <p:nvPr/>
        </p:nvPicPr>
        <p:blipFill>
          <a:blip r:embed="rId2"/>
          <a:srcRect l="5468" t="56250" r="50781" b="23958"/>
          <a:stretch>
            <a:fillRect/>
          </a:stretch>
        </p:blipFill>
        <p:spPr bwMode="auto">
          <a:xfrm>
            <a:off x="2500298" y="1571612"/>
            <a:ext cx="6316623" cy="2143140"/>
          </a:xfrm>
          <a:prstGeom prst="rect">
            <a:avLst/>
          </a:prstGeom>
          <a:noFill/>
        </p:spPr>
      </p:pic>
      <p:pic>
        <p:nvPicPr>
          <p:cNvPr id="111620" name="Picture 4" descr="http://900igr.net/datas/istorija/V-Drevnej-Gretsii/0023-023-Olimpijskie-igry.jpg"/>
          <p:cNvPicPr>
            <a:picLocks noChangeAspect="1" noChangeArrowheads="1"/>
          </p:cNvPicPr>
          <p:nvPr/>
        </p:nvPicPr>
        <p:blipFill>
          <a:blip r:embed="rId2"/>
          <a:srcRect l="48438" t="28125" r="1562" b="27083"/>
          <a:stretch>
            <a:fillRect/>
          </a:stretch>
        </p:blipFill>
        <p:spPr bwMode="auto">
          <a:xfrm>
            <a:off x="214282" y="3643314"/>
            <a:ext cx="4572032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ru-RU" b="1" dirty="0" smtClean="0"/>
              <a:t>Милон </a:t>
            </a:r>
            <a:r>
              <a:rPr lang="ru-RU" b="1" dirty="0" err="1" smtClean="0"/>
              <a:t>Кротонский</a:t>
            </a:r>
            <a:r>
              <a:rPr lang="ru-RU" dirty="0" smtClean="0"/>
              <a:t>  — знаменитый греческий атлет, живший около 520 г. до н.э.</a:t>
            </a:r>
            <a:endParaRPr lang="ru-RU" dirty="0"/>
          </a:p>
        </p:txBody>
      </p:sp>
      <p:pic>
        <p:nvPicPr>
          <p:cNvPr id="112642" name="Picture 2" descr="File:Suvée, Joseph-Benoit - Milo of Cro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786214" cy="529893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Олимпийские игры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3666" name="Picture 2" descr="http://900igr.net/datai/fizkultura/Olimpijskie-igry-v-Gretsii/0009-011-Interes-zritelej-na-Olimpijskikh-igrakh-takzhe-vyzyvali-gonki-kolesni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453662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1971676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latin typeface="Arial" pitchFamily="34" charset="0"/>
                <a:cs typeface="Arial" pitchFamily="34" charset="0"/>
              </a:rPr>
              <a:t>§ 33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7929586" y="5857892"/>
            <a:ext cx="857256" cy="714380"/>
          </a:xfrm>
          <a:prstGeom prst="actionButtonHom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142844" y="214290"/>
            <a:ext cx="9001156" cy="6500858"/>
          </a:xfrm>
          <a:prstGeom prst="verticalScroll">
            <a:avLst>
              <a:gd name="adj" fmla="val 648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2643174" y="1000108"/>
            <a:ext cx="4357718" cy="1500198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Культура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2357454" cy="23719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714752"/>
            <a:ext cx="3115375" cy="262347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25944" t="9381" r="30251" b="9381"/>
          <a:stretch>
            <a:fillRect/>
          </a:stretch>
        </p:blipFill>
        <p:spPr bwMode="auto">
          <a:xfrm>
            <a:off x="5180907" y="1928802"/>
            <a:ext cx="3963093" cy="400052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0" name="Управляющая кнопка: возврат 9">
            <a:hlinkClick r:id="rId5" action="ppaction://hlinksldjump" highlightClick="1"/>
          </p:cNvPr>
          <p:cNvSpPr/>
          <p:nvPr/>
        </p:nvSpPr>
        <p:spPr>
          <a:xfrm>
            <a:off x="7643834" y="6000768"/>
            <a:ext cx="685226" cy="542350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0" y="214290"/>
            <a:ext cx="9001156" cy="6429420"/>
          </a:xfrm>
          <a:prstGeom prst="verticalScroll">
            <a:avLst>
              <a:gd name="adj" fmla="val 5351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 чем состоит вклад древних греков в мировую культуру?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0" y="214290"/>
            <a:ext cx="9001156" cy="6429420"/>
          </a:xfrm>
          <a:prstGeom prst="verticalScroll">
            <a:avLst>
              <a:gd name="adj" fmla="val 5351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План:</a:t>
            </a:r>
          </a:p>
          <a:p>
            <a:pPr algn="ctr"/>
            <a:endParaRPr lang="ru-RU" sz="40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algn="ctr"/>
            <a:endParaRPr lang="ru-RU" sz="20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1771650" lvl="2" indent="-857250" algn="just"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Воспитание гражданина</a:t>
            </a:r>
          </a:p>
          <a:p>
            <a:pPr marL="1771650" lvl="2" indent="-857250" algn="just"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Греческая наука</a:t>
            </a:r>
          </a:p>
          <a:p>
            <a:pPr marL="1771650" lvl="2" indent="-857250" algn="just">
              <a:buAutoNum type="arabicPeriod"/>
            </a:pPr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Олимпийские игры</a:t>
            </a:r>
          </a:p>
          <a:p>
            <a:pPr marL="1771650" lvl="2" indent="-857250" algn="just"/>
            <a:endParaRPr lang="ru-RU" sz="32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1771650" lvl="2" indent="-857250" algn="just"/>
            <a:endParaRPr lang="ru-RU" sz="32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857224" y="1357298"/>
            <a:ext cx="7429552" cy="685226"/>
          </a:xfrm>
          <a:prstGeom prst="actionButtonBlank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Граждане, ученые и атлеты Греции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6" grpId="0" uiExpan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ln>
                  <a:solidFill>
                    <a:schemeClr val="tx1"/>
                  </a:solidFill>
                </a:ln>
              </a:rPr>
              <a:t>Граждане, ученые и атлеты Греции</a:t>
            </a:r>
            <a:br>
              <a:rPr lang="ru-RU" sz="7200" dirty="0" smtClean="0">
                <a:ln>
                  <a:solidFill>
                    <a:schemeClr val="tx1"/>
                  </a:solidFill>
                </a:ln>
              </a:rPr>
            </a:br>
            <a:endParaRPr lang="ru-RU" sz="72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429652" y="6143644"/>
            <a:ext cx="500066" cy="542350"/>
          </a:xfrm>
          <a:prstGeom prst="actionButtonReturn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endParaRPr lang="ru-RU" sz="3200" u="sng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ru-RU" dirty="0" smtClean="0"/>
              <a:t>Воспитание гражданина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186766" cy="4855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3286148"/>
                <a:gridCol w="3686172"/>
              </a:tblGrid>
              <a:tr h="3571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Спарта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Афины</a:t>
                      </a:r>
                      <a:endParaRPr lang="ru-RU" dirty="0"/>
                    </a:p>
                  </a:txBody>
                  <a:tcPr/>
                </a:tc>
              </a:tr>
              <a:tr h="1381131"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Сходства</a:t>
                      </a:r>
                      <a:endParaRPr lang="ru-RU" b="1" u="sng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7 лет дети воспитывались в семье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Женское образование не было развито, девочки воспитывались дома.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1131"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Отличия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происходило 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агелах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8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ставка на физическое воспитание</a:t>
                      </a:r>
                      <a:endParaRPr lang="ru-RU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письму,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чтению и речи носило 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утилитарный характер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обучение было двухступенчатым: сначала – палестры, потом 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гимнасии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Направленность воспитания в Афинах  - гармоническое  и ум и тело,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обучение письме, чтению и речи имели целью эстетическое воспитание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257676" cy="452596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ru-RU" i="1" dirty="0" smtClean="0"/>
              <a:t>Геродот</a:t>
            </a:r>
            <a:r>
              <a:rPr lang="ru-RU" dirty="0" smtClean="0"/>
              <a:t> –</a:t>
            </a:r>
          </a:p>
          <a:p>
            <a:pPr algn="ctr"/>
            <a:r>
              <a:rPr lang="ru-RU" dirty="0" smtClean="0"/>
              <a:t> «Отец истории»</a:t>
            </a:r>
          </a:p>
          <a:p>
            <a:pPr algn="ctr"/>
            <a:r>
              <a:rPr lang="ru-RU" dirty="0" err="1" smtClean="0"/>
              <a:t>Ок</a:t>
            </a:r>
            <a:r>
              <a:rPr lang="ru-RU" dirty="0" smtClean="0"/>
              <a:t>. 484 до н. э. — </a:t>
            </a:r>
            <a:r>
              <a:rPr lang="ru-RU" dirty="0" err="1" smtClean="0"/>
              <a:t>ок</a:t>
            </a:r>
            <a:r>
              <a:rPr lang="ru-RU" dirty="0" smtClean="0"/>
              <a:t>. 425 до н. э.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3429024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AutoNum type="romanUcPeriod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История</a:t>
            </a:r>
          </a:p>
        </p:txBody>
      </p:sp>
      <p:pic>
        <p:nvPicPr>
          <p:cNvPr id="9218" name="Picture 2" descr="File:Herodotus Massimo Inv124478.jpg"/>
          <p:cNvPicPr>
            <a:picLocks noChangeAspect="1" noChangeArrowheads="1"/>
          </p:cNvPicPr>
          <p:nvPr/>
        </p:nvPicPr>
        <p:blipFill>
          <a:blip r:embed="rId2"/>
          <a:srcRect l="10891" r="1971" b="18749"/>
          <a:stretch>
            <a:fillRect/>
          </a:stretch>
        </p:blipFill>
        <p:spPr bwMode="auto">
          <a:xfrm>
            <a:off x="357158" y="1928802"/>
            <a:ext cx="400052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600200"/>
            <a:ext cx="4572032" cy="452596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ru-RU" dirty="0" smtClean="0"/>
              <a:t>Гиппократ</a:t>
            </a:r>
          </a:p>
          <a:p>
            <a:pPr algn="ctr"/>
            <a:r>
              <a:rPr lang="ru-RU" dirty="0" smtClean="0"/>
              <a:t> знаменитый древнегреческий врач </a:t>
            </a:r>
          </a:p>
          <a:p>
            <a:pPr algn="ctr"/>
            <a:r>
              <a:rPr lang="ru-RU" dirty="0" smtClean="0"/>
              <a:t>«отец медицины».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3429024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Font typeface="+mj-lt"/>
              <a:buAutoNum type="romanUcPeriod" startAt="2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Медицина</a:t>
            </a:r>
          </a:p>
        </p:txBody>
      </p:sp>
      <p:pic>
        <p:nvPicPr>
          <p:cNvPr id="102402" name="Picture 2" descr="File:Hippocrates pushkin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3214710" cy="4288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ru-RU" dirty="0" smtClean="0"/>
              <a:t>Греческая наука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929190" cy="4525963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b="1" dirty="0" err="1" smtClean="0"/>
              <a:t>Демокри́т</a:t>
            </a:r>
            <a:r>
              <a:rPr lang="ru-RU" b="1" dirty="0" smtClean="0"/>
              <a:t> </a:t>
            </a:r>
          </a:p>
          <a:p>
            <a:r>
              <a:rPr lang="ru-RU" dirty="0" smtClean="0"/>
              <a:t>великий древнегреческий философ</a:t>
            </a:r>
          </a:p>
          <a:p>
            <a:r>
              <a:rPr lang="ru-RU" dirty="0" smtClean="0"/>
              <a:t> один из основателей атомистики и материалистической философии.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3286148" cy="57150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0" indent="-857250" algn="just">
              <a:buFont typeface="+mj-lt"/>
              <a:buAutoNum type="romanUcPeriod" startAt="3"/>
            </a:pPr>
            <a:r>
              <a:rPr lang="ru-RU" sz="3200" u="sng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философия </a:t>
            </a:r>
          </a:p>
        </p:txBody>
      </p:sp>
      <p:pic>
        <p:nvPicPr>
          <p:cNvPr id="104450" name="Picture 2" descr="File:Democritu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3571868" cy="4938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ершина горы">
  <a:themeElements>
    <a:clrScheme name="Вершина горы 6">
      <a:dk1>
        <a:srgbClr val="809296"/>
      </a:dk1>
      <a:lt1>
        <a:srgbClr val="FFFFFF"/>
      </a:lt1>
      <a:dk2>
        <a:srgbClr val="6699FF"/>
      </a:dk2>
      <a:lt2>
        <a:srgbClr val="B3EDFF"/>
      </a:lt2>
      <a:accent1>
        <a:srgbClr val="FF9933"/>
      </a:accent1>
      <a:accent2>
        <a:srgbClr val="FFAA99"/>
      </a:accent2>
      <a:accent3>
        <a:srgbClr val="B8CAFF"/>
      </a:accent3>
      <a:accent4>
        <a:srgbClr val="DADADA"/>
      </a:accent4>
      <a:accent5>
        <a:srgbClr val="FFCAAD"/>
      </a:accent5>
      <a:accent6>
        <a:srgbClr val="E79A8A"/>
      </a:accent6>
      <a:hlink>
        <a:srgbClr val="FFCFAB"/>
      </a:hlink>
      <a:folHlink>
        <a:srgbClr val="CC99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Urok__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solidFill>
            <a:schemeClr val="bg2">
              <a:lumMod val="90000"/>
            </a:schemeClr>
          </a:solidFill>
        </a:ln>
      </a:spPr>
      <a:bodyPr rtlCol="0" anchor="ctr"/>
      <a:lstStyle>
        <a:defPPr marL="857250" indent="-857250" algn="just">
          <a:buAutoNum type="romanUcPeriod"/>
          <a:defRPr sz="3200" u="sng" dirty="0" smtClean="0">
            <a:ln>
              <a:solidFill>
                <a:schemeClr val="tx1"/>
              </a:solidFill>
            </a:ln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458</TotalTime>
  <Words>149</Words>
  <Application>Microsoft Office PowerPoint</Application>
  <PresentationFormat>Экран (4:3)</PresentationFormat>
  <Paragraphs>72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Глобус</vt:lpstr>
      <vt:lpstr>Клен</vt:lpstr>
      <vt:lpstr>Вершина горы</vt:lpstr>
      <vt:lpstr>Круги</vt:lpstr>
      <vt:lpstr>Склон</vt:lpstr>
      <vt:lpstr>Urok__2</vt:lpstr>
      <vt:lpstr>Культура Древней Греции</vt:lpstr>
      <vt:lpstr>Слайд 2</vt:lpstr>
      <vt:lpstr>Слайд 3</vt:lpstr>
      <vt:lpstr>Слайд 4</vt:lpstr>
      <vt:lpstr>Граждане, ученые и атлеты Греции </vt:lpstr>
      <vt:lpstr>Воспитание гражданина</vt:lpstr>
      <vt:lpstr>Греческая наука</vt:lpstr>
      <vt:lpstr>Греческая наука</vt:lpstr>
      <vt:lpstr>Греческая наука</vt:lpstr>
      <vt:lpstr>Греческая наука</vt:lpstr>
      <vt:lpstr>Греческая наука</vt:lpstr>
      <vt:lpstr>Олимпийские игры</vt:lpstr>
      <vt:lpstr>Олимпийские игры</vt:lpstr>
      <vt:lpstr>Олимпийские игры</vt:lpstr>
      <vt:lpstr>Олимпийские игры</vt:lpstr>
      <vt:lpstr>Олимпийские игры</vt:lpstr>
      <vt:lpstr>Олимпийские игры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Древней Греции</dc:title>
  <dc:creator>Admin</dc:creator>
  <cp:lastModifiedBy>Admin</cp:lastModifiedBy>
  <cp:revision>48</cp:revision>
  <dcterms:created xsi:type="dcterms:W3CDTF">2014-01-09T09:13:28Z</dcterms:created>
  <dcterms:modified xsi:type="dcterms:W3CDTF">2014-09-10T10:24:07Z</dcterms:modified>
</cp:coreProperties>
</file>