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57" r:id="rId4"/>
    <p:sldId id="258" r:id="rId5"/>
    <p:sldId id="261" r:id="rId6"/>
    <p:sldId id="260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5" r:id="rId18"/>
    <p:sldId id="276" r:id="rId19"/>
    <p:sldId id="277" r:id="rId20"/>
    <p:sldId id="278" r:id="rId21"/>
    <p:sldId id="265" r:id="rId22"/>
    <p:sldId id="272" r:id="rId23"/>
    <p:sldId id="280" r:id="rId24"/>
    <p:sldId id="281" r:id="rId25"/>
    <p:sldId id="284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040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BD2EDC-EE73-4D84-B832-9B7C39761B1D}" type="doc">
      <dgm:prSet loTypeId="urn:microsoft.com/office/officeart/2005/8/layout/hierarchy2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8E2F158-CF45-47B9-B164-30EBFE5D3709}">
      <dgm:prSet phldrT="[Текст]"/>
      <dgm:spPr/>
      <dgm:t>
        <a:bodyPr/>
        <a:lstStyle/>
        <a:p>
          <a:r>
            <a:rPr lang="ru-RU" dirty="0" smtClean="0"/>
            <a:t>Государства варваров</a:t>
          </a:r>
          <a:endParaRPr lang="ru-RU" dirty="0"/>
        </a:p>
      </dgm:t>
    </dgm:pt>
    <dgm:pt modelId="{05864578-E55A-48C2-ACBE-7E67968FCA6A}" type="parTrans" cxnId="{29B84768-D55D-49A9-896A-1A6E9D408E35}">
      <dgm:prSet/>
      <dgm:spPr/>
      <dgm:t>
        <a:bodyPr/>
        <a:lstStyle/>
        <a:p>
          <a:endParaRPr lang="ru-RU"/>
        </a:p>
      </dgm:t>
    </dgm:pt>
    <dgm:pt modelId="{0C4A8F2E-AEAA-4853-8DB4-A8A25FD2C580}" type="sibTrans" cxnId="{29B84768-D55D-49A9-896A-1A6E9D408E35}">
      <dgm:prSet/>
      <dgm:spPr/>
      <dgm:t>
        <a:bodyPr/>
        <a:lstStyle/>
        <a:p>
          <a:endParaRPr lang="ru-RU"/>
        </a:p>
      </dgm:t>
    </dgm:pt>
    <dgm:pt modelId="{3C133284-06A2-498D-9239-AAFCB020610E}">
      <dgm:prSet phldrT="[Текст]"/>
      <dgm:spPr/>
      <dgm:t>
        <a:bodyPr/>
        <a:lstStyle/>
        <a:p>
          <a:r>
            <a:rPr lang="ru-RU" dirty="0" smtClean="0"/>
            <a:t>Италия - остготы</a:t>
          </a:r>
          <a:endParaRPr lang="ru-RU" dirty="0"/>
        </a:p>
      </dgm:t>
    </dgm:pt>
    <dgm:pt modelId="{9579DBF1-8C9E-42BD-B069-BA8BB712107A}" type="parTrans" cxnId="{AA70FAEB-2251-4EB8-9EB1-F9226A2631CC}">
      <dgm:prSet/>
      <dgm:spPr/>
      <dgm:t>
        <a:bodyPr/>
        <a:lstStyle/>
        <a:p>
          <a:endParaRPr lang="ru-RU"/>
        </a:p>
      </dgm:t>
    </dgm:pt>
    <dgm:pt modelId="{5555584F-01B3-4D2A-8C00-AB8F0E386E88}" type="sibTrans" cxnId="{AA70FAEB-2251-4EB8-9EB1-F9226A2631CC}">
      <dgm:prSet/>
      <dgm:spPr/>
      <dgm:t>
        <a:bodyPr/>
        <a:lstStyle/>
        <a:p>
          <a:endParaRPr lang="ru-RU"/>
        </a:p>
      </dgm:t>
    </dgm:pt>
    <dgm:pt modelId="{1917E985-F729-4BE9-8499-71A565599CE7}">
      <dgm:prSet phldrT="[Текст]"/>
      <dgm:spPr/>
      <dgm:t>
        <a:bodyPr/>
        <a:lstStyle/>
        <a:p>
          <a:r>
            <a:rPr lang="ru-RU" dirty="0" smtClean="0"/>
            <a:t>Англы и саксы – Британские острова</a:t>
          </a:r>
          <a:endParaRPr lang="ru-RU" dirty="0"/>
        </a:p>
      </dgm:t>
    </dgm:pt>
    <dgm:pt modelId="{D8CFA3E8-A34A-4695-8359-9BFE87631055}" type="parTrans" cxnId="{EE1B1131-4158-4B24-9DD6-443B37CAB974}">
      <dgm:prSet/>
      <dgm:spPr/>
      <dgm:t>
        <a:bodyPr/>
        <a:lstStyle/>
        <a:p>
          <a:endParaRPr lang="ru-RU"/>
        </a:p>
      </dgm:t>
    </dgm:pt>
    <dgm:pt modelId="{89E6EB3B-CC7A-43C6-957B-A3E4AB44033C}" type="sibTrans" cxnId="{EE1B1131-4158-4B24-9DD6-443B37CAB974}">
      <dgm:prSet/>
      <dgm:spPr/>
      <dgm:t>
        <a:bodyPr/>
        <a:lstStyle/>
        <a:p>
          <a:endParaRPr lang="ru-RU"/>
        </a:p>
      </dgm:t>
    </dgm:pt>
    <dgm:pt modelId="{5673636B-57A9-459E-9BA2-46BBB1DF6186}">
      <dgm:prSet/>
      <dgm:spPr/>
      <dgm:t>
        <a:bodyPr/>
        <a:lstStyle/>
        <a:p>
          <a:r>
            <a:rPr lang="ru-RU" dirty="0" smtClean="0"/>
            <a:t>Франки – северо-западная Галлия</a:t>
          </a:r>
          <a:endParaRPr lang="ru-RU" dirty="0"/>
        </a:p>
      </dgm:t>
    </dgm:pt>
    <dgm:pt modelId="{075C6259-5DAF-44B0-AF6E-17ADFD469CCC}" type="parTrans" cxnId="{278151BE-0D41-4E4E-8211-59E10BA23C68}">
      <dgm:prSet/>
      <dgm:spPr/>
      <dgm:t>
        <a:bodyPr/>
        <a:lstStyle/>
        <a:p>
          <a:endParaRPr lang="ru-RU"/>
        </a:p>
      </dgm:t>
    </dgm:pt>
    <dgm:pt modelId="{CD8EAE1C-0750-4351-BCC9-4AD4805676C6}" type="sibTrans" cxnId="{278151BE-0D41-4E4E-8211-59E10BA23C68}">
      <dgm:prSet/>
      <dgm:spPr/>
      <dgm:t>
        <a:bodyPr/>
        <a:lstStyle/>
        <a:p>
          <a:endParaRPr lang="ru-RU"/>
        </a:p>
      </dgm:t>
    </dgm:pt>
    <dgm:pt modelId="{727A06C2-7891-41B5-8B30-B914FD992A54}">
      <dgm:prSet/>
      <dgm:spPr/>
      <dgm:t>
        <a:bodyPr/>
        <a:lstStyle/>
        <a:p>
          <a:r>
            <a:rPr lang="ru-RU" dirty="0" smtClean="0"/>
            <a:t>Вандалы – Северная Африка</a:t>
          </a:r>
          <a:endParaRPr lang="ru-RU" dirty="0"/>
        </a:p>
      </dgm:t>
    </dgm:pt>
    <dgm:pt modelId="{B46513FC-936B-4C2D-B872-55AAAAFE0FE8}" type="parTrans" cxnId="{8531A77F-BA76-4572-A412-842CF7B34745}">
      <dgm:prSet/>
      <dgm:spPr/>
      <dgm:t>
        <a:bodyPr/>
        <a:lstStyle/>
        <a:p>
          <a:endParaRPr lang="ru-RU"/>
        </a:p>
      </dgm:t>
    </dgm:pt>
    <dgm:pt modelId="{0B877B50-1657-4F40-B2A1-182C643D9850}" type="sibTrans" cxnId="{8531A77F-BA76-4572-A412-842CF7B34745}">
      <dgm:prSet/>
      <dgm:spPr/>
      <dgm:t>
        <a:bodyPr/>
        <a:lstStyle/>
        <a:p>
          <a:endParaRPr lang="ru-RU"/>
        </a:p>
      </dgm:t>
    </dgm:pt>
    <dgm:pt modelId="{DC2AEA70-F904-4FDF-BF01-2A0604E8AAAB}">
      <dgm:prSet/>
      <dgm:spPr/>
      <dgm:t>
        <a:bodyPr/>
        <a:lstStyle/>
        <a:p>
          <a:r>
            <a:rPr lang="ru-RU" dirty="0" smtClean="0"/>
            <a:t>Вестготы – юго-восточная часть Галлии и Испании</a:t>
          </a:r>
          <a:endParaRPr lang="ru-RU" dirty="0"/>
        </a:p>
      </dgm:t>
    </dgm:pt>
    <dgm:pt modelId="{538E99B7-C411-42DE-A517-F91C89BE7F46}" type="parTrans" cxnId="{96C2822C-6B14-452E-9097-F5209CC6CA7C}">
      <dgm:prSet/>
      <dgm:spPr/>
      <dgm:t>
        <a:bodyPr/>
        <a:lstStyle/>
        <a:p>
          <a:endParaRPr lang="ru-RU"/>
        </a:p>
      </dgm:t>
    </dgm:pt>
    <dgm:pt modelId="{78D85E55-C43D-4E30-A711-1D04C51EF76C}" type="sibTrans" cxnId="{96C2822C-6B14-452E-9097-F5209CC6CA7C}">
      <dgm:prSet/>
      <dgm:spPr/>
      <dgm:t>
        <a:bodyPr/>
        <a:lstStyle/>
        <a:p>
          <a:endParaRPr lang="ru-RU"/>
        </a:p>
      </dgm:t>
    </dgm:pt>
    <dgm:pt modelId="{2FFFEB97-6312-4838-A169-A187911235AE}" type="pres">
      <dgm:prSet presAssocID="{80BD2EDC-EE73-4D84-B832-9B7C39761B1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2EA8AC-233D-4B90-AC5A-1116F224B8C2}" type="pres">
      <dgm:prSet presAssocID="{18E2F158-CF45-47B9-B164-30EBFE5D3709}" presName="root1" presStyleCnt="0"/>
      <dgm:spPr/>
    </dgm:pt>
    <dgm:pt modelId="{2752F750-0992-4509-8534-B0E1112AD082}" type="pres">
      <dgm:prSet presAssocID="{18E2F158-CF45-47B9-B164-30EBFE5D3709}" presName="LevelOneTextNode" presStyleLbl="node0" presStyleIdx="0" presStyleCnt="1" custScaleX="142380" custScaleY="1547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325776-DD61-4758-A3B9-02B9D5701A5E}" type="pres">
      <dgm:prSet presAssocID="{18E2F158-CF45-47B9-B164-30EBFE5D3709}" presName="level2hierChild" presStyleCnt="0"/>
      <dgm:spPr/>
    </dgm:pt>
    <dgm:pt modelId="{B10D98DF-67D5-42E7-82C6-169AA231B959}" type="pres">
      <dgm:prSet presAssocID="{538E99B7-C411-42DE-A517-F91C89BE7F46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FA8D8366-6509-4E94-AEFC-A6140ECAA662}" type="pres">
      <dgm:prSet presAssocID="{538E99B7-C411-42DE-A517-F91C89BE7F46}" presName="connTx" presStyleLbl="parChTrans1D2" presStyleIdx="0" presStyleCnt="5"/>
      <dgm:spPr/>
      <dgm:t>
        <a:bodyPr/>
        <a:lstStyle/>
        <a:p>
          <a:endParaRPr lang="ru-RU"/>
        </a:p>
      </dgm:t>
    </dgm:pt>
    <dgm:pt modelId="{2235F278-7863-4CEF-8EEA-84BE269083DB}" type="pres">
      <dgm:prSet presAssocID="{DC2AEA70-F904-4FDF-BF01-2A0604E8AAAB}" presName="root2" presStyleCnt="0"/>
      <dgm:spPr/>
    </dgm:pt>
    <dgm:pt modelId="{3EEACE3A-2218-48ED-952D-94AC6E529949}" type="pres">
      <dgm:prSet presAssocID="{DC2AEA70-F904-4FDF-BF01-2A0604E8AAAB}" presName="LevelTwoTextNode" presStyleLbl="node2" presStyleIdx="0" presStyleCnt="5" custScaleX="1599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26A82E-FAA7-4003-A392-42F750BAA689}" type="pres">
      <dgm:prSet presAssocID="{DC2AEA70-F904-4FDF-BF01-2A0604E8AAAB}" presName="level3hierChild" presStyleCnt="0"/>
      <dgm:spPr/>
    </dgm:pt>
    <dgm:pt modelId="{1FC4D0FA-30DA-4FC1-BCE3-7AC32C1D2FC0}" type="pres">
      <dgm:prSet presAssocID="{075C6259-5DAF-44B0-AF6E-17ADFD469CCC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89A1421A-DC5B-409E-ABB7-8411698CE05D}" type="pres">
      <dgm:prSet presAssocID="{075C6259-5DAF-44B0-AF6E-17ADFD469CCC}" presName="connTx" presStyleLbl="parChTrans1D2" presStyleIdx="1" presStyleCnt="5"/>
      <dgm:spPr/>
      <dgm:t>
        <a:bodyPr/>
        <a:lstStyle/>
        <a:p>
          <a:endParaRPr lang="ru-RU"/>
        </a:p>
      </dgm:t>
    </dgm:pt>
    <dgm:pt modelId="{07E58954-710B-4B58-BF5C-F87E76FBA913}" type="pres">
      <dgm:prSet presAssocID="{5673636B-57A9-459E-9BA2-46BBB1DF6186}" presName="root2" presStyleCnt="0"/>
      <dgm:spPr/>
    </dgm:pt>
    <dgm:pt modelId="{A8C112A8-05C7-41FC-BC5C-3EBF85E73BF5}" type="pres">
      <dgm:prSet presAssocID="{5673636B-57A9-459E-9BA2-46BBB1DF6186}" presName="LevelTwoTextNode" presStyleLbl="node2" presStyleIdx="1" presStyleCnt="5" custScaleX="1599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1A0802-FA67-49AB-B1CB-9A67E52C776A}" type="pres">
      <dgm:prSet presAssocID="{5673636B-57A9-459E-9BA2-46BBB1DF6186}" presName="level3hierChild" presStyleCnt="0"/>
      <dgm:spPr/>
    </dgm:pt>
    <dgm:pt modelId="{179B2E16-FA4F-4E08-A83D-019C375A658F}" type="pres">
      <dgm:prSet presAssocID="{B46513FC-936B-4C2D-B872-55AAAAFE0FE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34C707F7-8208-4DEE-AC2F-A93F2AF426CF}" type="pres">
      <dgm:prSet presAssocID="{B46513FC-936B-4C2D-B872-55AAAAFE0FE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09FB267E-ED1E-429E-ACC5-19A43F242DB7}" type="pres">
      <dgm:prSet presAssocID="{727A06C2-7891-41B5-8B30-B914FD992A54}" presName="root2" presStyleCnt="0"/>
      <dgm:spPr/>
    </dgm:pt>
    <dgm:pt modelId="{8E5D030A-8508-46C0-98A5-20C25CD3D549}" type="pres">
      <dgm:prSet presAssocID="{727A06C2-7891-41B5-8B30-B914FD992A54}" presName="LevelTwoTextNode" presStyleLbl="node2" presStyleIdx="2" presStyleCnt="5" custScaleX="1595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763B04-03F0-4489-8021-BF88DACBB9AD}" type="pres">
      <dgm:prSet presAssocID="{727A06C2-7891-41B5-8B30-B914FD992A54}" presName="level3hierChild" presStyleCnt="0"/>
      <dgm:spPr/>
    </dgm:pt>
    <dgm:pt modelId="{C49AC6EA-E620-4BD8-B38C-884234744B32}" type="pres">
      <dgm:prSet presAssocID="{9579DBF1-8C9E-42BD-B069-BA8BB712107A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B83922C5-B803-4A11-9D84-9091CB8A8C4B}" type="pres">
      <dgm:prSet presAssocID="{9579DBF1-8C9E-42BD-B069-BA8BB712107A}" presName="connTx" presStyleLbl="parChTrans1D2" presStyleIdx="3" presStyleCnt="5"/>
      <dgm:spPr/>
      <dgm:t>
        <a:bodyPr/>
        <a:lstStyle/>
        <a:p>
          <a:endParaRPr lang="ru-RU"/>
        </a:p>
      </dgm:t>
    </dgm:pt>
    <dgm:pt modelId="{5DE902F0-2784-4833-A6FA-EBB82A87583E}" type="pres">
      <dgm:prSet presAssocID="{3C133284-06A2-498D-9239-AAFCB020610E}" presName="root2" presStyleCnt="0"/>
      <dgm:spPr/>
    </dgm:pt>
    <dgm:pt modelId="{C8FB078C-6109-4318-8DCC-BDC6607E1CCF}" type="pres">
      <dgm:prSet presAssocID="{3C133284-06A2-498D-9239-AAFCB020610E}" presName="LevelTwoTextNode" presStyleLbl="node2" presStyleIdx="3" presStyleCnt="5" custScaleX="1595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768523-9EFC-4ABC-88F7-294056DABF9F}" type="pres">
      <dgm:prSet presAssocID="{3C133284-06A2-498D-9239-AAFCB020610E}" presName="level3hierChild" presStyleCnt="0"/>
      <dgm:spPr/>
    </dgm:pt>
    <dgm:pt modelId="{2FB34893-8F0D-4F16-8DDE-F538FF1C5B0A}" type="pres">
      <dgm:prSet presAssocID="{D8CFA3E8-A34A-4695-8359-9BFE87631055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AE1DE0A0-D407-4081-A806-D5C281C014E2}" type="pres">
      <dgm:prSet presAssocID="{D8CFA3E8-A34A-4695-8359-9BFE87631055}" presName="connTx" presStyleLbl="parChTrans1D2" presStyleIdx="4" presStyleCnt="5"/>
      <dgm:spPr/>
      <dgm:t>
        <a:bodyPr/>
        <a:lstStyle/>
        <a:p>
          <a:endParaRPr lang="ru-RU"/>
        </a:p>
      </dgm:t>
    </dgm:pt>
    <dgm:pt modelId="{915AA002-24E5-4D48-BDCB-564E494B96A4}" type="pres">
      <dgm:prSet presAssocID="{1917E985-F729-4BE9-8499-71A565599CE7}" presName="root2" presStyleCnt="0"/>
      <dgm:spPr/>
    </dgm:pt>
    <dgm:pt modelId="{3F23EB79-024F-406A-965C-74289F2A7430}" type="pres">
      <dgm:prSet presAssocID="{1917E985-F729-4BE9-8499-71A565599CE7}" presName="LevelTwoTextNode" presStyleLbl="node2" presStyleIdx="4" presStyleCnt="5" custScaleX="1599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F535D3-C548-4190-8420-E3B1BE0DB2D6}" type="pres">
      <dgm:prSet presAssocID="{1917E985-F729-4BE9-8499-71A565599CE7}" presName="level3hierChild" presStyleCnt="0"/>
      <dgm:spPr/>
    </dgm:pt>
  </dgm:ptLst>
  <dgm:cxnLst>
    <dgm:cxn modelId="{405ACB7B-1C62-4F61-8846-514AF5073FB8}" type="presOf" srcId="{5673636B-57A9-459E-9BA2-46BBB1DF6186}" destId="{A8C112A8-05C7-41FC-BC5C-3EBF85E73BF5}" srcOrd="0" destOrd="0" presId="urn:microsoft.com/office/officeart/2005/8/layout/hierarchy2"/>
    <dgm:cxn modelId="{96C2822C-6B14-452E-9097-F5209CC6CA7C}" srcId="{18E2F158-CF45-47B9-B164-30EBFE5D3709}" destId="{DC2AEA70-F904-4FDF-BF01-2A0604E8AAAB}" srcOrd="0" destOrd="0" parTransId="{538E99B7-C411-42DE-A517-F91C89BE7F46}" sibTransId="{78D85E55-C43D-4E30-A711-1D04C51EF76C}"/>
    <dgm:cxn modelId="{9C87D5EF-B654-469C-A946-77A162998A6F}" type="presOf" srcId="{B46513FC-936B-4C2D-B872-55AAAAFE0FE8}" destId="{179B2E16-FA4F-4E08-A83D-019C375A658F}" srcOrd="0" destOrd="0" presId="urn:microsoft.com/office/officeart/2005/8/layout/hierarchy2"/>
    <dgm:cxn modelId="{19C9227A-8D2E-479F-AA2C-73E29F181F5E}" type="presOf" srcId="{9579DBF1-8C9E-42BD-B069-BA8BB712107A}" destId="{B83922C5-B803-4A11-9D84-9091CB8A8C4B}" srcOrd="1" destOrd="0" presId="urn:microsoft.com/office/officeart/2005/8/layout/hierarchy2"/>
    <dgm:cxn modelId="{64466CE1-4407-4C85-954E-8F0E5CE127A6}" type="presOf" srcId="{18E2F158-CF45-47B9-B164-30EBFE5D3709}" destId="{2752F750-0992-4509-8534-B0E1112AD082}" srcOrd="0" destOrd="0" presId="urn:microsoft.com/office/officeart/2005/8/layout/hierarchy2"/>
    <dgm:cxn modelId="{387EC508-6D7B-4EE1-A44A-BD24A1CEF2E1}" type="presOf" srcId="{075C6259-5DAF-44B0-AF6E-17ADFD469CCC}" destId="{89A1421A-DC5B-409E-ABB7-8411698CE05D}" srcOrd="1" destOrd="0" presId="urn:microsoft.com/office/officeart/2005/8/layout/hierarchy2"/>
    <dgm:cxn modelId="{278151BE-0D41-4E4E-8211-59E10BA23C68}" srcId="{18E2F158-CF45-47B9-B164-30EBFE5D3709}" destId="{5673636B-57A9-459E-9BA2-46BBB1DF6186}" srcOrd="1" destOrd="0" parTransId="{075C6259-5DAF-44B0-AF6E-17ADFD469CCC}" sibTransId="{CD8EAE1C-0750-4351-BCC9-4AD4805676C6}"/>
    <dgm:cxn modelId="{094D22CF-A714-43D6-801B-35DD19BD7715}" type="presOf" srcId="{538E99B7-C411-42DE-A517-F91C89BE7F46}" destId="{B10D98DF-67D5-42E7-82C6-169AA231B959}" srcOrd="0" destOrd="0" presId="urn:microsoft.com/office/officeart/2005/8/layout/hierarchy2"/>
    <dgm:cxn modelId="{89B42E0D-5961-4C36-9DA4-4B207C1D8CDA}" type="presOf" srcId="{B46513FC-936B-4C2D-B872-55AAAAFE0FE8}" destId="{34C707F7-8208-4DEE-AC2F-A93F2AF426CF}" srcOrd="1" destOrd="0" presId="urn:microsoft.com/office/officeart/2005/8/layout/hierarchy2"/>
    <dgm:cxn modelId="{5777F8EA-430D-431B-8A6C-1D2CFF5F90B4}" type="presOf" srcId="{1917E985-F729-4BE9-8499-71A565599CE7}" destId="{3F23EB79-024F-406A-965C-74289F2A7430}" srcOrd="0" destOrd="0" presId="urn:microsoft.com/office/officeart/2005/8/layout/hierarchy2"/>
    <dgm:cxn modelId="{871E68DC-EC02-4846-877E-C4790DC2EDD4}" type="presOf" srcId="{727A06C2-7891-41B5-8B30-B914FD992A54}" destId="{8E5D030A-8508-46C0-98A5-20C25CD3D549}" srcOrd="0" destOrd="0" presId="urn:microsoft.com/office/officeart/2005/8/layout/hierarchy2"/>
    <dgm:cxn modelId="{4C0F6AE2-E742-4944-87C6-14F5BECB85ED}" type="presOf" srcId="{80BD2EDC-EE73-4D84-B832-9B7C39761B1D}" destId="{2FFFEB97-6312-4838-A169-A187911235AE}" srcOrd="0" destOrd="0" presId="urn:microsoft.com/office/officeart/2005/8/layout/hierarchy2"/>
    <dgm:cxn modelId="{852EFD03-7BDA-4634-AA1D-3ADEF9D7B7D0}" type="presOf" srcId="{9579DBF1-8C9E-42BD-B069-BA8BB712107A}" destId="{C49AC6EA-E620-4BD8-B38C-884234744B32}" srcOrd="0" destOrd="0" presId="urn:microsoft.com/office/officeart/2005/8/layout/hierarchy2"/>
    <dgm:cxn modelId="{29B84768-D55D-49A9-896A-1A6E9D408E35}" srcId="{80BD2EDC-EE73-4D84-B832-9B7C39761B1D}" destId="{18E2F158-CF45-47B9-B164-30EBFE5D3709}" srcOrd="0" destOrd="0" parTransId="{05864578-E55A-48C2-ACBE-7E67968FCA6A}" sibTransId="{0C4A8F2E-AEAA-4853-8DB4-A8A25FD2C580}"/>
    <dgm:cxn modelId="{8C060FA6-EF73-47A2-833D-12AAD130E6D8}" type="presOf" srcId="{3C133284-06A2-498D-9239-AAFCB020610E}" destId="{C8FB078C-6109-4318-8DCC-BDC6607E1CCF}" srcOrd="0" destOrd="0" presId="urn:microsoft.com/office/officeart/2005/8/layout/hierarchy2"/>
    <dgm:cxn modelId="{DA1FA9E5-E6EB-4BB5-B5AD-224FE5892BBF}" type="presOf" srcId="{D8CFA3E8-A34A-4695-8359-9BFE87631055}" destId="{2FB34893-8F0D-4F16-8DDE-F538FF1C5B0A}" srcOrd="0" destOrd="0" presId="urn:microsoft.com/office/officeart/2005/8/layout/hierarchy2"/>
    <dgm:cxn modelId="{C258C3EC-2465-43B7-957D-51D2DDF84EF2}" type="presOf" srcId="{538E99B7-C411-42DE-A517-F91C89BE7F46}" destId="{FA8D8366-6509-4E94-AEFC-A6140ECAA662}" srcOrd="1" destOrd="0" presId="urn:microsoft.com/office/officeart/2005/8/layout/hierarchy2"/>
    <dgm:cxn modelId="{BA570F21-1FAF-4FF3-894C-79C72D252453}" type="presOf" srcId="{DC2AEA70-F904-4FDF-BF01-2A0604E8AAAB}" destId="{3EEACE3A-2218-48ED-952D-94AC6E529949}" srcOrd="0" destOrd="0" presId="urn:microsoft.com/office/officeart/2005/8/layout/hierarchy2"/>
    <dgm:cxn modelId="{EE1B1131-4158-4B24-9DD6-443B37CAB974}" srcId="{18E2F158-CF45-47B9-B164-30EBFE5D3709}" destId="{1917E985-F729-4BE9-8499-71A565599CE7}" srcOrd="4" destOrd="0" parTransId="{D8CFA3E8-A34A-4695-8359-9BFE87631055}" sibTransId="{89E6EB3B-CC7A-43C6-957B-A3E4AB44033C}"/>
    <dgm:cxn modelId="{EE88E74D-21D1-4625-A070-1FF931388019}" type="presOf" srcId="{075C6259-5DAF-44B0-AF6E-17ADFD469CCC}" destId="{1FC4D0FA-30DA-4FC1-BCE3-7AC32C1D2FC0}" srcOrd="0" destOrd="0" presId="urn:microsoft.com/office/officeart/2005/8/layout/hierarchy2"/>
    <dgm:cxn modelId="{8531A77F-BA76-4572-A412-842CF7B34745}" srcId="{18E2F158-CF45-47B9-B164-30EBFE5D3709}" destId="{727A06C2-7891-41B5-8B30-B914FD992A54}" srcOrd="2" destOrd="0" parTransId="{B46513FC-936B-4C2D-B872-55AAAAFE0FE8}" sibTransId="{0B877B50-1657-4F40-B2A1-182C643D9850}"/>
    <dgm:cxn modelId="{AA70FAEB-2251-4EB8-9EB1-F9226A2631CC}" srcId="{18E2F158-CF45-47B9-B164-30EBFE5D3709}" destId="{3C133284-06A2-498D-9239-AAFCB020610E}" srcOrd="3" destOrd="0" parTransId="{9579DBF1-8C9E-42BD-B069-BA8BB712107A}" sibTransId="{5555584F-01B3-4D2A-8C00-AB8F0E386E88}"/>
    <dgm:cxn modelId="{1D1CA572-F8D0-41FD-A599-C2CD3106DAC5}" type="presOf" srcId="{D8CFA3E8-A34A-4695-8359-9BFE87631055}" destId="{AE1DE0A0-D407-4081-A806-D5C281C014E2}" srcOrd="1" destOrd="0" presId="urn:microsoft.com/office/officeart/2005/8/layout/hierarchy2"/>
    <dgm:cxn modelId="{76FCF14D-1F3C-4887-AB62-157D4923381F}" type="presParOf" srcId="{2FFFEB97-6312-4838-A169-A187911235AE}" destId="{862EA8AC-233D-4B90-AC5A-1116F224B8C2}" srcOrd="0" destOrd="0" presId="urn:microsoft.com/office/officeart/2005/8/layout/hierarchy2"/>
    <dgm:cxn modelId="{59503FE6-B02F-464E-8431-779D85FFECAE}" type="presParOf" srcId="{862EA8AC-233D-4B90-AC5A-1116F224B8C2}" destId="{2752F750-0992-4509-8534-B0E1112AD082}" srcOrd="0" destOrd="0" presId="urn:microsoft.com/office/officeart/2005/8/layout/hierarchy2"/>
    <dgm:cxn modelId="{50488572-D525-4E21-B090-1019C6A481F6}" type="presParOf" srcId="{862EA8AC-233D-4B90-AC5A-1116F224B8C2}" destId="{75325776-DD61-4758-A3B9-02B9D5701A5E}" srcOrd="1" destOrd="0" presId="urn:microsoft.com/office/officeart/2005/8/layout/hierarchy2"/>
    <dgm:cxn modelId="{670D76DC-42F9-4ED3-A6D5-CF5FE4F98EEC}" type="presParOf" srcId="{75325776-DD61-4758-A3B9-02B9D5701A5E}" destId="{B10D98DF-67D5-42E7-82C6-169AA231B959}" srcOrd="0" destOrd="0" presId="urn:microsoft.com/office/officeart/2005/8/layout/hierarchy2"/>
    <dgm:cxn modelId="{454D5511-A55D-4D04-93B3-AD2CC241DAE7}" type="presParOf" srcId="{B10D98DF-67D5-42E7-82C6-169AA231B959}" destId="{FA8D8366-6509-4E94-AEFC-A6140ECAA662}" srcOrd="0" destOrd="0" presId="urn:microsoft.com/office/officeart/2005/8/layout/hierarchy2"/>
    <dgm:cxn modelId="{8BEC6511-8356-4C5E-8EB2-588A129F4016}" type="presParOf" srcId="{75325776-DD61-4758-A3B9-02B9D5701A5E}" destId="{2235F278-7863-4CEF-8EEA-84BE269083DB}" srcOrd="1" destOrd="0" presId="urn:microsoft.com/office/officeart/2005/8/layout/hierarchy2"/>
    <dgm:cxn modelId="{23D23B9B-9EA6-491E-AC83-B6DC2F4BBE29}" type="presParOf" srcId="{2235F278-7863-4CEF-8EEA-84BE269083DB}" destId="{3EEACE3A-2218-48ED-952D-94AC6E529949}" srcOrd="0" destOrd="0" presId="urn:microsoft.com/office/officeart/2005/8/layout/hierarchy2"/>
    <dgm:cxn modelId="{BA2AF1D8-7C7B-4DB9-B95B-9537EB37541B}" type="presParOf" srcId="{2235F278-7863-4CEF-8EEA-84BE269083DB}" destId="{8C26A82E-FAA7-4003-A392-42F750BAA689}" srcOrd="1" destOrd="0" presId="urn:microsoft.com/office/officeart/2005/8/layout/hierarchy2"/>
    <dgm:cxn modelId="{339D784B-4C77-47C7-8A27-8B9578317AAA}" type="presParOf" srcId="{75325776-DD61-4758-A3B9-02B9D5701A5E}" destId="{1FC4D0FA-30DA-4FC1-BCE3-7AC32C1D2FC0}" srcOrd="2" destOrd="0" presId="urn:microsoft.com/office/officeart/2005/8/layout/hierarchy2"/>
    <dgm:cxn modelId="{DD10605A-AA56-4263-87E7-66CC99B8360D}" type="presParOf" srcId="{1FC4D0FA-30DA-4FC1-BCE3-7AC32C1D2FC0}" destId="{89A1421A-DC5B-409E-ABB7-8411698CE05D}" srcOrd="0" destOrd="0" presId="urn:microsoft.com/office/officeart/2005/8/layout/hierarchy2"/>
    <dgm:cxn modelId="{C645A468-FF52-4CBC-B003-9B2A1AE4A1D3}" type="presParOf" srcId="{75325776-DD61-4758-A3B9-02B9D5701A5E}" destId="{07E58954-710B-4B58-BF5C-F87E76FBA913}" srcOrd="3" destOrd="0" presId="urn:microsoft.com/office/officeart/2005/8/layout/hierarchy2"/>
    <dgm:cxn modelId="{86D473D9-1CCF-4B2B-85EE-481A4DE4023A}" type="presParOf" srcId="{07E58954-710B-4B58-BF5C-F87E76FBA913}" destId="{A8C112A8-05C7-41FC-BC5C-3EBF85E73BF5}" srcOrd="0" destOrd="0" presId="urn:microsoft.com/office/officeart/2005/8/layout/hierarchy2"/>
    <dgm:cxn modelId="{68AD5E28-613B-4D62-A50B-74340FD21761}" type="presParOf" srcId="{07E58954-710B-4B58-BF5C-F87E76FBA913}" destId="{C11A0802-FA67-49AB-B1CB-9A67E52C776A}" srcOrd="1" destOrd="0" presId="urn:microsoft.com/office/officeart/2005/8/layout/hierarchy2"/>
    <dgm:cxn modelId="{0584824A-9A7D-49DC-8A8B-B796A8A5BFC8}" type="presParOf" srcId="{75325776-DD61-4758-A3B9-02B9D5701A5E}" destId="{179B2E16-FA4F-4E08-A83D-019C375A658F}" srcOrd="4" destOrd="0" presId="urn:microsoft.com/office/officeart/2005/8/layout/hierarchy2"/>
    <dgm:cxn modelId="{64FBED13-9434-41CD-9305-286FE28F48BC}" type="presParOf" srcId="{179B2E16-FA4F-4E08-A83D-019C375A658F}" destId="{34C707F7-8208-4DEE-AC2F-A93F2AF426CF}" srcOrd="0" destOrd="0" presId="urn:microsoft.com/office/officeart/2005/8/layout/hierarchy2"/>
    <dgm:cxn modelId="{88035F16-263C-45E2-A16A-8BF178A74B1F}" type="presParOf" srcId="{75325776-DD61-4758-A3B9-02B9D5701A5E}" destId="{09FB267E-ED1E-429E-ACC5-19A43F242DB7}" srcOrd="5" destOrd="0" presId="urn:microsoft.com/office/officeart/2005/8/layout/hierarchy2"/>
    <dgm:cxn modelId="{0AEF6966-C6B5-45CB-9FD4-D296E7ACBB42}" type="presParOf" srcId="{09FB267E-ED1E-429E-ACC5-19A43F242DB7}" destId="{8E5D030A-8508-46C0-98A5-20C25CD3D549}" srcOrd="0" destOrd="0" presId="urn:microsoft.com/office/officeart/2005/8/layout/hierarchy2"/>
    <dgm:cxn modelId="{EA45D6EB-CF01-414F-99C9-05B26F25CDCB}" type="presParOf" srcId="{09FB267E-ED1E-429E-ACC5-19A43F242DB7}" destId="{87763B04-03F0-4489-8021-BF88DACBB9AD}" srcOrd="1" destOrd="0" presId="urn:microsoft.com/office/officeart/2005/8/layout/hierarchy2"/>
    <dgm:cxn modelId="{6CC1B446-E9A8-4C3B-88C8-D3E1F99C8BFB}" type="presParOf" srcId="{75325776-DD61-4758-A3B9-02B9D5701A5E}" destId="{C49AC6EA-E620-4BD8-B38C-884234744B32}" srcOrd="6" destOrd="0" presId="urn:microsoft.com/office/officeart/2005/8/layout/hierarchy2"/>
    <dgm:cxn modelId="{0C49278A-CB59-4637-870A-E585E0105697}" type="presParOf" srcId="{C49AC6EA-E620-4BD8-B38C-884234744B32}" destId="{B83922C5-B803-4A11-9D84-9091CB8A8C4B}" srcOrd="0" destOrd="0" presId="urn:microsoft.com/office/officeart/2005/8/layout/hierarchy2"/>
    <dgm:cxn modelId="{C8492264-AE89-4A0E-81CA-9EEEA77DD57D}" type="presParOf" srcId="{75325776-DD61-4758-A3B9-02B9D5701A5E}" destId="{5DE902F0-2784-4833-A6FA-EBB82A87583E}" srcOrd="7" destOrd="0" presId="urn:microsoft.com/office/officeart/2005/8/layout/hierarchy2"/>
    <dgm:cxn modelId="{AF5DEB1A-0FD7-4B49-9F8E-96C70F6EB66E}" type="presParOf" srcId="{5DE902F0-2784-4833-A6FA-EBB82A87583E}" destId="{C8FB078C-6109-4318-8DCC-BDC6607E1CCF}" srcOrd="0" destOrd="0" presId="urn:microsoft.com/office/officeart/2005/8/layout/hierarchy2"/>
    <dgm:cxn modelId="{ABB6DB66-F3F7-4C08-828E-5E1562A35F68}" type="presParOf" srcId="{5DE902F0-2784-4833-A6FA-EBB82A87583E}" destId="{43768523-9EFC-4ABC-88F7-294056DABF9F}" srcOrd="1" destOrd="0" presId="urn:microsoft.com/office/officeart/2005/8/layout/hierarchy2"/>
    <dgm:cxn modelId="{C0829EFB-D5BF-4249-82D3-156CC156D26E}" type="presParOf" srcId="{75325776-DD61-4758-A3B9-02B9D5701A5E}" destId="{2FB34893-8F0D-4F16-8DDE-F538FF1C5B0A}" srcOrd="8" destOrd="0" presId="urn:microsoft.com/office/officeart/2005/8/layout/hierarchy2"/>
    <dgm:cxn modelId="{3E110171-015A-43BC-9CFE-F6ACCC51EA65}" type="presParOf" srcId="{2FB34893-8F0D-4F16-8DDE-F538FF1C5B0A}" destId="{AE1DE0A0-D407-4081-A806-D5C281C014E2}" srcOrd="0" destOrd="0" presId="urn:microsoft.com/office/officeart/2005/8/layout/hierarchy2"/>
    <dgm:cxn modelId="{EBFB6866-61D0-487D-8598-6C3284AED539}" type="presParOf" srcId="{75325776-DD61-4758-A3B9-02B9D5701A5E}" destId="{915AA002-24E5-4D48-BDCB-564E494B96A4}" srcOrd="9" destOrd="0" presId="urn:microsoft.com/office/officeart/2005/8/layout/hierarchy2"/>
    <dgm:cxn modelId="{4C8927FA-E3C0-4C6B-AF67-742FE1004B8F}" type="presParOf" srcId="{915AA002-24E5-4D48-BDCB-564E494B96A4}" destId="{3F23EB79-024F-406A-965C-74289F2A7430}" srcOrd="0" destOrd="0" presId="urn:microsoft.com/office/officeart/2005/8/layout/hierarchy2"/>
    <dgm:cxn modelId="{FDD84F82-4ABD-4B3F-AB8C-C42D93D4CE23}" type="presParOf" srcId="{915AA002-24E5-4D48-BDCB-564E494B96A4}" destId="{74F535D3-C548-4190-8420-E3B1BE0DB2D6}" srcOrd="1" destOrd="0" presId="urn:microsoft.com/office/officeart/2005/8/layout/hierarchy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7E2B0A-FA4B-4836-A04B-CD8DEE044988}" type="doc">
      <dgm:prSet loTypeId="urn:microsoft.com/office/officeart/2005/8/layout/hierarchy2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98CBAD-DA1F-486A-80C7-9E4BCC83FC29}">
      <dgm:prSet phldrT="[Текст]" custT="1"/>
      <dgm:spPr/>
      <dgm:t>
        <a:bodyPr/>
        <a:lstStyle/>
        <a:p>
          <a:r>
            <a:rPr lang="ru-RU" sz="3200" b="1" i="1" dirty="0" smtClean="0"/>
            <a:t>Империя Карла Великого</a:t>
          </a:r>
          <a:endParaRPr lang="ru-RU" sz="3200" b="1" i="1" dirty="0"/>
        </a:p>
      </dgm:t>
    </dgm:pt>
    <dgm:pt modelId="{87BE16A1-50B1-475D-8976-5BE1486F9371}" type="parTrans" cxnId="{909D9B5A-7E2C-47B9-88B5-2F757C72128B}">
      <dgm:prSet/>
      <dgm:spPr/>
      <dgm:t>
        <a:bodyPr/>
        <a:lstStyle/>
        <a:p>
          <a:endParaRPr lang="ru-RU"/>
        </a:p>
      </dgm:t>
    </dgm:pt>
    <dgm:pt modelId="{BC9D10E1-426A-46A0-9195-E65D8678A613}" type="sibTrans" cxnId="{909D9B5A-7E2C-47B9-88B5-2F757C72128B}">
      <dgm:prSet/>
      <dgm:spPr/>
      <dgm:t>
        <a:bodyPr/>
        <a:lstStyle/>
        <a:p>
          <a:endParaRPr lang="ru-RU"/>
        </a:p>
      </dgm:t>
    </dgm:pt>
    <dgm:pt modelId="{742E1071-D0AE-4B2B-987F-6D221439248E}">
      <dgm:prSet phldrT="[Текст]" custT="1"/>
      <dgm:spPr/>
      <dgm:t>
        <a:bodyPr/>
        <a:lstStyle/>
        <a:p>
          <a:r>
            <a:rPr lang="ru-RU" sz="2400" dirty="0" smtClean="0"/>
            <a:t>Западно-Франкское королевство </a:t>
          </a:r>
        </a:p>
        <a:p>
          <a:r>
            <a:rPr lang="ru-RU" sz="2400" dirty="0" smtClean="0"/>
            <a:t>(Карл Лысый)</a:t>
          </a:r>
          <a:endParaRPr lang="ru-RU" sz="2400" dirty="0"/>
        </a:p>
      </dgm:t>
    </dgm:pt>
    <dgm:pt modelId="{AC5E7F66-AB34-4308-873B-4419E8742007}" type="parTrans" cxnId="{563F3FA6-5842-42AD-8D4C-03FBAA420691}">
      <dgm:prSet/>
      <dgm:spPr/>
      <dgm:t>
        <a:bodyPr/>
        <a:lstStyle/>
        <a:p>
          <a:endParaRPr lang="ru-RU"/>
        </a:p>
      </dgm:t>
    </dgm:pt>
    <dgm:pt modelId="{6C5D68F4-22B3-4ABF-A006-53F77BB44677}" type="sibTrans" cxnId="{563F3FA6-5842-42AD-8D4C-03FBAA420691}">
      <dgm:prSet/>
      <dgm:spPr/>
      <dgm:t>
        <a:bodyPr/>
        <a:lstStyle/>
        <a:p>
          <a:endParaRPr lang="ru-RU"/>
        </a:p>
      </dgm:t>
    </dgm:pt>
    <dgm:pt modelId="{69C114C0-97BB-44B8-9DE0-CF0604A2270A}">
      <dgm:prSet phldrT="[Текст]" custT="1"/>
      <dgm:spPr/>
      <dgm:t>
        <a:bodyPr/>
        <a:lstStyle/>
        <a:p>
          <a:r>
            <a:rPr lang="ru-RU" sz="2400" dirty="0" smtClean="0"/>
            <a:t>Королевство </a:t>
          </a:r>
          <a:r>
            <a:rPr lang="ru-RU" sz="2400" dirty="0" err="1" smtClean="0"/>
            <a:t>Лотаря</a:t>
          </a:r>
          <a:r>
            <a:rPr lang="ru-RU" sz="2400" dirty="0" smtClean="0"/>
            <a:t> (Италия и полоса от средиземного до Северного моря)</a:t>
          </a:r>
          <a:endParaRPr lang="ru-RU" sz="2400" dirty="0"/>
        </a:p>
      </dgm:t>
    </dgm:pt>
    <dgm:pt modelId="{5A18A304-2751-43C0-B8BF-D9E5383DA80E}" type="parTrans" cxnId="{04FAEF1E-660D-49DF-AF9F-3AB78567E54F}">
      <dgm:prSet/>
      <dgm:spPr/>
      <dgm:t>
        <a:bodyPr/>
        <a:lstStyle/>
        <a:p>
          <a:endParaRPr lang="ru-RU"/>
        </a:p>
      </dgm:t>
    </dgm:pt>
    <dgm:pt modelId="{E3F20B33-549E-490F-BFDE-8319A3F382C2}" type="sibTrans" cxnId="{04FAEF1E-660D-49DF-AF9F-3AB78567E54F}">
      <dgm:prSet/>
      <dgm:spPr/>
      <dgm:t>
        <a:bodyPr/>
        <a:lstStyle/>
        <a:p>
          <a:endParaRPr lang="ru-RU"/>
        </a:p>
      </dgm:t>
    </dgm:pt>
    <dgm:pt modelId="{014DB577-1F99-483A-918A-CF4944111DFB}">
      <dgm:prSet custT="1"/>
      <dgm:spPr/>
      <dgm:t>
        <a:bodyPr/>
        <a:lstStyle/>
        <a:p>
          <a:r>
            <a:rPr lang="ru-RU" sz="2400" dirty="0" err="1" smtClean="0"/>
            <a:t>Восточно-Франкское</a:t>
          </a:r>
          <a:r>
            <a:rPr lang="ru-RU" sz="2400" dirty="0" smtClean="0"/>
            <a:t> королевство </a:t>
          </a:r>
        </a:p>
        <a:p>
          <a:r>
            <a:rPr lang="ru-RU" sz="2400" dirty="0" smtClean="0"/>
            <a:t>(Людовик Немецкий)</a:t>
          </a:r>
          <a:endParaRPr lang="ru-RU" sz="2400" dirty="0"/>
        </a:p>
      </dgm:t>
    </dgm:pt>
    <dgm:pt modelId="{55C1B407-5A3B-4589-8BAF-BDB4AAD97486}" type="parTrans" cxnId="{FD95A5E1-4476-4E98-A8FF-2877F061272E}">
      <dgm:prSet/>
      <dgm:spPr/>
      <dgm:t>
        <a:bodyPr/>
        <a:lstStyle/>
        <a:p>
          <a:endParaRPr lang="ru-RU"/>
        </a:p>
      </dgm:t>
    </dgm:pt>
    <dgm:pt modelId="{CBF29013-CAD9-4E6E-A439-B109B651544D}" type="sibTrans" cxnId="{FD95A5E1-4476-4E98-A8FF-2877F061272E}">
      <dgm:prSet/>
      <dgm:spPr/>
      <dgm:t>
        <a:bodyPr/>
        <a:lstStyle/>
        <a:p>
          <a:endParaRPr lang="ru-RU"/>
        </a:p>
      </dgm:t>
    </dgm:pt>
    <dgm:pt modelId="{9ED204C6-940F-4F25-9A44-B5E9DBA8AF60}" type="pres">
      <dgm:prSet presAssocID="{147E2B0A-FA4B-4836-A04B-CD8DEE04498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D0AF52-4B66-44DB-988D-7695F075D070}" type="pres">
      <dgm:prSet presAssocID="{A898CBAD-DA1F-486A-80C7-9E4BCC83FC29}" presName="root1" presStyleCnt="0"/>
      <dgm:spPr/>
    </dgm:pt>
    <dgm:pt modelId="{17A8912B-5CEB-45AC-A1F2-E0EBBBFB6C6C}" type="pres">
      <dgm:prSet presAssocID="{A898CBAD-DA1F-486A-80C7-9E4BCC83FC29}" presName="LevelOneTextNode" presStyleLbl="node0" presStyleIdx="0" presStyleCnt="1" custScaleX="119353" custScaleY="1329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ED4896-566E-42BC-A5F3-1235092C8CEC}" type="pres">
      <dgm:prSet presAssocID="{A898CBAD-DA1F-486A-80C7-9E4BCC83FC29}" presName="level2hierChild" presStyleCnt="0"/>
      <dgm:spPr/>
    </dgm:pt>
    <dgm:pt modelId="{41179E65-FE76-467A-935C-750AB4DDC356}" type="pres">
      <dgm:prSet presAssocID="{AC5E7F66-AB34-4308-873B-4419E8742007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40F53855-4980-44A6-A199-28FC8BC9D4BF}" type="pres">
      <dgm:prSet presAssocID="{AC5E7F66-AB34-4308-873B-4419E8742007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DEE0439-31CA-4CB1-B704-1D5E2BA9736D}" type="pres">
      <dgm:prSet presAssocID="{742E1071-D0AE-4B2B-987F-6D221439248E}" presName="root2" presStyleCnt="0"/>
      <dgm:spPr/>
    </dgm:pt>
    <dgm:pt modelId="{1A7BCAD8-7447-4EE1-91A0-3CF65D218E7C}" type="pres">
      <dgm:prSet presAssocID="{742E1071-D0AE-4B2B-987F-6D221439248E}" presName="LevelTwoTextNode" presStyleLbl="node2" presStyleIdx="0" presStyleCnt="3" custScaleX="196667" custLinFactNeighborX="278" custLinFactNeighborY="-66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122A96-D226-4786-824B-7FE2D3D88FD2}" type="pres">
      <dgm:prSet presAssocID="{742E1071-D0AE-4B2B-987F-6D221439248E}" presName="level3hierChild" presStyleCnt="0"/>
      <dgm:spPr/>
    </dgm:pt>
    <dgm:pt modelId="{34D63381-FBDD-4863-A197-40436EFB1FE7}" type="pres">
      <dgm:prSet presAssocID="{55C1B407-5A3B-4589-8BAF-BDB4AAD97486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1E5AB15-C0AB-4526-A3BC-39AEE6692FDF}" type="pres">
      <dgm:prSet presAssocID="{55C1B407-5A3B-4589-8BAF-BDB4AAD97486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5B5C19D-D798-4F0C-B0E7-90AACA95F4DB}" type="pres">
      <dgm:prSet presAssocID="{014DB577-1F99-483A-918A-CF4944111DFB}" presName="root2" presStyleCnt="0"/>
      <dgm:spPr/>
    </dgm:pt>
    <dgm:pt modelId="{2A6FF6D8-08B9-451F-8BBD-BF844D06378B}" type="pres">
      <dgm:prSet presAssocID="{014DB577-1F99-483A-918A-CF4944111DFB}" presName="LevelTwoTextNode" presStyleLbl="node2" presStyleIdx="1" presStyleCnt="3" custScaleX="1986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B45375-CEAD-421D-8F65-F9BEF22C94AC}" type="pres">
      <dgm:prSet presAssocID="{014DB577-1F99-483A-918A-CF4944111DFB}" presName="level3hierChild" presStyleCnt="0"/>
      <dgm:spPr/>
    </dgm:pt>
    <dgm:pt modelId="{A03DA9FE-3E4C-44EC-BE74-C437A09C45AE}" type="pres">
      <dgm:prSet presAssocID="{5A18A304-2751-43C0-B8BF-D9E5383DA80E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202AF8A3-5C06-4F38-B118-DB34B30E3836}" type="pres">
      <dgm:prSet presAssocID="{5A18A304-2751-43C0-B8BF-D9E5383DA80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867F4663-28D6-464A-ABA7-8EDA9A3722BE}" type="pres">
      <dgm:prSet presAssocID="{69C114C0-97BB-44B8-9DE0-CF0604A2270A}" presName="root2" presStyleCnt="0"/>
      <dgm:spPr/>
    </dgm:pt>
    <dgm:pt modelId="{8F4E886C-EA05-4217-983E-9DE10B5E0A0F}" type="pres">
      <dgm:prSet presAssocID="{69C114C0-97BB-44B8-9DE0-CF0604A2270A}" presName="LevelTwoTextNode" presStyleLbl="node2" presStyleIdx="2" presStyleCnt="3" custScaleX="1989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DD80E0-2E3A-436A-80CB-99B722E37D95}" type="pres">
      <dgm:prSet presAssocID="{69C114C0-97BB-44B8-9DE0-CF0604A2270A}" presName="level3hierChild" presStyleCnt="0"/>
      <dgm:spPr/>
    </dgm:pt>
  </dgm:ptLst>
  <dgm:cxnLst>
    <dgm:cxn modelId="{909D9B5A-7E2C-47B9-88B5-2F757C72128B}" srcId="{147E2B0A-FA4B-4836-A04B-CD8DEE044988}" destId="{A898CBAD-DA1F-486A-80C7-9E4BCC83FC29}" srcOrd="0" destOrd="0" parTransId="{87BE16A1-50B1-475D-8976-5BE1486F9371}" sibTransId="{BC9D10E1-426A-46A0-9195-E65D8678A613}"/>
    <dgm:cxn modelId="{382696F6-6D7D-4695-A336-131A55E879C5}" type="presOf" srcId="{55C1B407-5A3B-4589-8BAF-BDB4AAD97486}" destId="{81E5AB15-C0AB-4526-A3BC-39AEE6692FDF}" srcOrd="1" destOrd="0" presId="urn:microsoft.com/office/officeart/2005/8/layout/hierarchy2"/>
    <dgm:cxn modelId="{5685668C-4DC2-45D5-8AF2-9C1A75329191}" type="presOf" srcId="{742E1071-D0AE-4B2B-987F-6D221439248E}" destId="{1A7BCAD8-7447-4EE1-91A0-3CF65D218E7C}" srcOrd="0" destOrd="0" presId="urn:microsoft.com/office/officeart/2005/8/layout/hierarchy2"/>
    <dgm:cxn modelId="{D01569D9-B988-44A9-971D-A86B2BC9236F}" type="presOf" srcId="{55C1B407-5A3B-4589-8BAF-BDB4AAD97486}" destId="{34D63381-FBDD-4863-A197-40436EFB1FE7}" srcOrd="0" destOrd="0" presId="urn:microsoft.com/office/officeart/2005/8/layout/hierarchy2"/>
    <dgm:cxn modelId="{04FAEF1E-660D-49DF-AF9F-3AB78567E54F}" srcId="{A898CBAD-DA1F-486A-80C7-9E4BCC83FC29}" destId="{69C114C0-97BB-44B8-9DE0-CF0604A2270A}" srcOrd="2" destOrd="0" parTransId="{5A18A304-2751-43C0-B8BF-D9E5383DA80E}" sibTransId="{E3F20B33-549E-490F-BFDE-8319A3F382C2}"/>
    <dgm:cxn modelId="{E90BC516-E660-4E32-863B-2E0562B7223A}" type="presOf" srcId="{A898CBAD-DA1F-486A-80C7-9E4BCC83FC29}" destId="{17A8912B-5CEB-45AC-A1F2-E0EBBBFB6C6C}" srcOrd="0" destOrd="0" presId="urn:microsoft.com/office/officeart/2005/8/layout/hierarchy2"/>
    <dgm:cxn modelId="{55F57DD5-EB61-439B-943A-BD790BEC6189}" type="presOf" srcId="{5A18A304-2751-43C0-B8BF-D9E5383DA80E}" destId="{202AF8A3-5C06-4F38-B118-DB34B30E3836}" srcOrd="1" destOrd="0" presId="urn:microsoft.com/office/officeart/2005/8/layout/hierarchy2"/>
    <dgm:cxn modelId="{C98DB764-11CF-4E04-9D29-AEA0D37A426D}" type="presOf" srcId="{AC5E7F66-AB34-4308-873B-4419E8742007}" destId="{41179E65-FE76-467A-935C-750AB4DDC356}" srcOrd="0" destOrd="0" presId="urn:microsoft.com/office/officeart/2005/8/layout/hierarchy2"/>
    <dgm:cxn modelId="{50F20E92-1077-4DF3-AB0C-E9C17C6169E3}" type="presOf" srcId="{69C114C0-97BB-44B8-9DE0-CF0604A2270A}" destId="{8F4E886C-EA05-4217-983E-9DE10B5E0A0F}" srcOrd="0" destOrd="0" presId="urn:microsoft.com/office/officeart/2005/8/layout/hierarchy2"/>
    <dgm:cxn modelId="{563F3FA6-5842-42AD-8D4C-03FBAA420691}" srcId="{A898CBAD-DA1F-486A-80C7-9E4BCC83FC29}" destId="{742E1071-D0AE-4B2B-987F-6D221439248E}" srcOrd="0" destOrd="0" parTransId="{AC5E7F66-AB34-4308-873B-4419E8742007}" sibTransId="{6C5D68F4-22B3-4ABF-A006-53F77BB44677}"/>
    <dgm:cxn modelId="{AE7D8325-12DF-435C-940E-6C11535B7341}" type="presOf" srcId="{AC5E7F66-AB34-4308-873B-4419E8742007}" destId="{40F53855-4980-44A6-A199-28FC8BC9D4BF}" srcOrd="1" destOrd="0" presId="urn:microsoft.com/office/officeart/2005/8/layout/hierarchy2"/>
    <dgm:cxn modelId="{BBCFFE9F-C825-463E-95A5-BF8C55DCF81A}" type="presOf" srcId="{014DB577-1F99-483A-918A-CF4944111DFB}" destId="{2A6FF6D8-08B9-451F-8BBD-BF844D06378B}" srcOrd="0" destOrd="0" presId="urn:microsoft.com/office/officeart/2005/8/layout/hierarchy2"/>
    <dgm:cxn modelId="{E627EDFB-554E-4DA9-B9B1-E31C7F9A4DC2}" type="presOf" srcId="{147E2B0A-FA4B-4836-A04B-CD8DEE044988}" destId="{9ED204C6-940F-4F25-9A44-B5E9DBA8AF60}" srcOrd="0" destOrd="0" presId="urn:microsoft.com/office/officeart/2005/8/layout/hierarchy2"/>
    <dgm:cxn modelId="{B17C1985-5EDD-421F-AE8F-410885C03A03}" type="presOf" srcId="{5A18A304-2751-43C0-B8BF-D9E5383DA80E}" destId="{A03DA9FE-3E4C-44EC-BE74-C437A09C45AE}" srcOrd="0" destOrd="0" presId="urn:microsoft.com/office/officeart/2005/8/layout/hierarchy2"/>
    <dgm:cxn modelId="{FD95A5E1-4476-4E98-A8FF-2877F061272E}" srcId="{A898CBAD-DA1F-486A-80C7-9E4BCC83FC29}" destId="{014DB577-1F99-483A-918A-CF4944111DFB}" srcOrd="1" destOrd="0" parTransId="{55C1B407-5A3B-4589-8BAF-BDB4AAD97486}" sibTransId="{CBF29013-CAD9-4E6E-A439-B109B651544D}"/>
    <dgm:cxn modelId="{AF8DBC76-5C81-416E-B184-47F290799D33}" type="presParOf" srcId="{9ED204C6-940F-4F25-9A44-B5E9DBA8AF60}" destId="{89D0AF52-4B66-44DB-988D-7695F075D070}" srcOrd="0" destOrd="0" presId="urn:microsoft.com/office/officeart/2005/8/layout/hierarchy2"/>
    <dgm:cxn modelId="{7614F036-A084-4002-956C-793BC5352089}" type="presParOf" srcId="{89D0AF52-4B66-44DB-988D-7695F075D070}" destId="{17A8912B-5CEB-45AC-A1F2-E0EBBBFB6C6C}" srcOrd="0" destOrd="0" presId="urn:microsoft.com/office/officeart/2005/8/layout/hierarchy2"/>
    <dgm:cxn modelId="{5F8C8620-D2B0-4FE7-810E-EB66557E299C}" type="presParOf" srcId="{89D0AF52-4B66-44DB-988D-7695F075D070}" destId="{6FED4896-566E-42BC-A5F3-1235092C8CEC}" srcOrd="1" destOrd="0" presId="urn:microsoft.com/office/officeart/2005/8/layout/hierarchy2"/>
    <dgm:cxn modelId="{72D68C85-AED4-43FF-BA89-3A88C7309579}" type="presParOf" srcId="{6FED4896-566E-42BC-A5F3-1235092C8CEC}" destId="{41179E65-FE76-467A-935C-750AB4DDC356}" srcOrd="0" destOrd="0" presId="urn:microsoft.com/office/officeart/2005/8/layout/hierarchy2"/>
    <dgm:cxn modelId="{BFDD1B76-0523-4269-9DCA-2EB8DBCDDE1E}" type="presParOf" srcId="{41179E65-FE76-467A-935C-750AB4DDC356}" destId="{40F53855-4980-44A6-A199-28FC8BC9D4BF}" srcOrd="0" destOrd="0" presId="urn:microsoft.com/office/officeart/2005/8/layout/hierarchy2"/>
    <dgm:cxn modelId="{39F0A180-9C4F-427A-907D-29700F18FA9D}" type="presParOf" srcId="{6FED4896-566E-42BC-A5F3-1235092C8CEC}" destId="{FDEE0439-31CA-4CB1-B704-1D5E2BA9736D}" srcOrd="1" destOrd="0" presId="urn:microsoft.com/office/officeart/2005/8/layout/hierarchy2"/>
    <dgm:cxn modelId="{484B57DD-70A9-44F3-B812-4707BEA3AB26}" type="presParOf" srcId="{FDEE0439-31CA-4CB1-B704-1D5E2BA9736D}" destId="{1A7BCAD8-7447-4EE1-91A0-3CF65D218E7C}" srcOrd="0" destOrd="0" presId="urn:microsoft.com/office/officeart/2005/8/layout/hierarchy2"/>
    <dgm:cxn modelId="{D8B9BB67-CFE6-4744-AFFF-A45B945B5A76}" type="presParOf" srcId="{FDEE0439-31CA-4CB1-B704-1D5E2BA9736D}" destId="{09122A96-D226-4786-824B-7FE2D3D88FD2}" srcOrd="1" destOrd="0" presId="urn:microsoft.com/office/officeart/2005/8/layout/hierarchy2"/>
    <dgm:cxn modelId="{F298EAB0-7F3E-4867-BB9B-53936D34E73B}" type="presParOf" srcId="{6FED4896-566E-42BC-A5F3-1235092C8CEC}" destId="{34D63381-FBDD-4863-A197-40436EFB1FE7}" srcOrd="2" destOrd="0" presId="urn:microsoft.com/office/officeart/2005/8/layout/hierarchy2"/>
    <dgm:cxn modelId="{3B57550F-369C-4CE9-80C1-FF91F4ED855F}" type="presParOf" srcId="{34D63381-FBDD-4863-A197-40436EFB1FE7}" destId="{81E5AB15-C0AB-4526-A3BC-39AEE6692FDF}" srcOrd="0" destOrd="0" presId="urn:microsoft.com/office/officeart/2005/8/layout/hierarchy2"/>
    <dgm:cxn modelId="{3523E2DA-D053-4B25-B014-8D272911512B}" type="presParOf" srcId="{6FED4896-566E-42BC-A5F3-1235092C8CEC}" destId="{D5B5C19D-D798-4F0C-B0E7-90AACA95F4DB}" srcOrd="3" destOrd="0" presId="urn:microsoft.com/office/officeart/2005/8/layout/hierarchy2"/>
    <dgm:cxn modelId="{89C2275A-767D-4E03-8012-1F19D6F1741E}" type="presParOf" srcId="{D5B5C19D-D798-4F0C-B0E7-90AACA95F4DB}" destId="{2A6FF6D8-08B9-451F-8BBD-BF844D06378B}" srcOrd="0" destOrd="0" presId="urn:microsoft.com/office/officeart/2005/8/layout/hierarchy2"/>
    <dgm:cxn modelId="{5F26BBF5-4F52-4FC7-8F66-726CCCC520FB}" type="presParOf" srcId="{D5B5C19D-D798-4F0C-B0E7-90AACA95F4DB}" destId="{2EB45375-CEAD-421D-8F65-F9BEF22C94AC}" srcOrd="1" destOrd="0" presId="urn:microsoft.com/office/officeart/2005/8/layout/hierarchy2"/>
    <dgm:cxn modelId="{B74BEE4D-BFEA-46D2-A772-4B8F29C33EF5}" type="presParOf" srcId="{6FED4896-566E-42BC-A5F3-1235092C8CEC}" destId="{A03DA9FE-3E4C-44EC-BE74-C437A09C45AE}" srcOrd="4" destOrd="0" presId="urn:microsoft.com/office/officeart/2005/8/layout/hierarchy2"/>
    <dgm:cxn modelId="{4ACE9B64-0519-42A7-AD37-5741F5FC8526}" type="presParOf" srcId="{A03DA9FE-3E4C-44EC-BE74-C437A09C45AE}" destId="{202AF8A3-5C06-4F38-B118-DB34B30E3836}" srcOrd="0" destOrd="0" presId="urn:microsoft.com/office/officeart/2005/8/layout/hierarchy2"/>
    <dgm:cxn modelId="{E83DE5EA-B702-4F70-99DF-B227F60E72AB}" type="presParOf" srcId="{6FED4896-566E-42BC-A5F3-1235092C8CEC}" destId="{867F4663-28D6-464A-ABA7-8EDA9A3722BE}" srcOrd="5" destOrd="0" presId="urn:microsoft.com/office/officeart/2005/8/layout/hierarchy2"/>
    <dgm:cxn modelId="{5CB4C465-BB80-4967-9006-9472BF018D61}" type="presParOf" srcId="{867F4663-28D6-464A-ABA7-8EDA9A3722BE}" destId="{8F4E886C-EA05-4217-983E-9DE10B5E0A0F}" srcOrd="0" destOrd="0" presId="urn:microsoft.com/office/officeart/2005/8/layout/hierarchy2"/>
    <dgm:cxn modelId="{CC636FCA-B508-4FDA-BA19-566E5C56E70A}" type="presParOf" srcId="{867F4663-28D6-464A-ABA7-8EDA9A3722BE}" destId="{2ADD80E0-2E3A-436A-80CB-99B722E37D95}" srcOrd="1" destOrd="0" presId="urn:microsoft.com/office/officeart/2005/8/layout/hierarchy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5A8A89-DECA-49A0-B642-B0474D339780}" type="doc">
      <dgm:prSet loTypeId="urn:microsoft.com/office/officeart/2005/8/layout/hList1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F61CEBF-1C46-46E6-AA17-49F688D0772A}">
      <dgm:prSet phldrT="[Текст]"/>
      <dgm:spPr/>
      <dgm:t>
        <a:bodyPr/>
        <a:lstStyle/>
        <a:p>
          <a:r>
            <a:rPr lang="ru-RU" dirty="0" smtClean="0"/>
            <a:t>Римско-католическая церковь (всеобщая)</a:t>
          </a:r>
          <a:endParaRPr lang="ru-RU" dirty="0"/>
        </a:p>
      </dgm:t>
    </dgm:pt>
    <dgm:pt modelId="{D68863D6-AB34-457B-B40C-E028084DD8AB}" type="parTrans" cxnId="{7FAD7447-F332-4A83-930E-250DCC3ADD7C}">
      <dgm:prSet/>
      <dgm:spPr/>
      <dgm:t>
        <a:bodyPr/>
        <a:lstStyle/>
        <a:p>
          <a:endParaRPr lang="ru-RU"/>
        </a:p>
      </dgm:t>
    </dgm:pt>
    <dgm:pt modelId="{726D7E96-A792-4748-A7A2-4332025BFE48}" type="sibTrans" cxnId="{7FAD7447-F332-4A83-930E-250DCC3ADD7C}">
      <dgm:prSet/>
      <dgm:spPr/>
      <dgm:t>
        <a:bodyPr/>
        <a:lstStyle/>
        <a:p>
          <a:endParaRPr lang="ru-RU"/>
        </a:p>
      </dgm:t>
    </dgm:pt>
    <dgm:pt modelId="{9A6DED92-67BC-41E2-AECD-A001BFD3E2CF}">
      <dgm:prSet phldrT="[Текст]"/>
      <dgm:spPr/>
      <dgm:t>
        <a:bodyPr/>
        <a:lstStyle/>
        <a:p>
          <a:r>
            <a:rPr lang="ru-RU" dirty="0" smtClean="0"/>
            <a:t>Богослужение только на латыни</a:t>
          </a:r>
          <a:endParaRPr lang="ru-RU" dirty="0"/>
        </a:p>
      </dgm:t>
    </dgm:pt>
    <dgm:pt modelId="{07B9153A-52E1-4298-8BCE-1BD198E917C2}" type="parTrans" cxnId="{0266DB4E-DE29-4CD5-A5C8-9E221FF2EC61}">
      <dgm:prSet/>
      <dgm:spPr/>
      <dgm:t>
        <a:bodyPr/>
        <a:lstStyle/>
        <a:p>
          <a:endParaRPr lang="ru-RU"/>
        </a:p>
      </dgm:t>
    </dgm:pt>
    <dgm:pt modelId="{DFB49907-C83E-4EC7-8EBE-D9E23289B277}" type="sibTrans" cxnId="{0266DB4E-DE29-4CD5-A5C8-9E221FF2EC61}">
      <dgm:prSet/>
      <dgm:spPr/>
      <dgm:t>
        <a:bodyPr/>
        <a:lstStyle/>
        <a:p>
          <a:endParaRPr lang="ru-RU"/>
        </a:p>
      </dgm:t>
    </dgm:pt>
    <dgm:pt modelId="{20B2C767-5A83-4DEC-8F1E-076935305EA1}">
      <dgm:prSet phldrT="[Текст]"/>
      <dgm:spPr/>
      <dgm:t>
        <a:bodyPr/>
        <a:lstStyle/>
        <a:p>
          <a:r>
            <a:rPr lang="ru-RU" dirty="0" smtClean="0"/>
            <a:t>Чтение Библии разрешено только служителям церкви</a:t>
          </a:r>
          <a:endParaRPr lang="ru-RU" dirty="0"/>
        </a:p>
      </dgm:t>
    </dgm:pt>
    <dgm:pt modelId="{8AFD345A-38B2-4093-92E9-FF9A8BACC0B0}" type="parTrans" cxnId="{674D324B-7795-48B1-9F54-B3A501CA7DD9}">
      <dgm:prSet/>
      <dgm:spPr/>
      <dgm:t>
        <a:bodyPr/>
        <a:lstStyle/>
        <a:p>
          <a:endParaRPr lang="ru-RU"/>
        </a:p>
      </dgm:t>
    </dgm:pt>
    <dgm:pt modelId="{AB30606B-14A9-469D-942D-9064A2CFFF22}" type="sibTrans" cxnId="{674D324B-7795-48B1-9F54-B3A501CA7DD9}">
      <dgm:prSet/>
      <dgm:spPr/>
      <dgm:t>
        <a:bodyPr/>
        <a:lstStyle/>
        <a:p>
          <a:endParaRPr lang="ru-RU"/>
        </a:p>
      </dgm:t>
    </dgm:pt>
    <dgm:pt modelId="{AEDDB792-D7BB-4128-A900-541FA2890D89}">
      <dgm:prSet phldrT="[Текст]"/>
      <dgm:spPr/>
      <dgm:t>
        <a:bodyPr/>
        <a:lstStyle/>
        <a:p>
          <a:r>
            <a:rPr lang="ru-RU" dirty="0" smtClean="0"/>
            <a:t>Греко-православная (истинная)</a:t>
          </a:r>
          <a:endParaRPr lang="ru-RU" dirty="0"/>
        </a:p>
      </dgm:t>
    </dgm:pt>
    <dgm:pt modelId="{D7C2B6D2-F408-4842-A6AC-723D921CEFBA}" type="parTrans" cxnId="{09F412A2-2655-48CA-B213-2C9AA8F2497C}">
      <dgm:prSet/>
      <dgm:spPr/>
      <dgm:t>
        <a:bodyPr/>
        <a:lstStyle/>
        <a:p>
          <a:endParaRPr lang="ru-RU"/>
        </a:p>
      </dgm:t>
    </dgm:pt>
    <dgm:pt modelId="{A1FD8C1D-7833-4951-97C0-025947979FDA}" type="sibTrans" cxnId="{09F412A2-2655-48CA-B213-2C9AA8F2497C}">
      <dgm:prSet/>
      <dgm:spPr/>
      <dgm:t>
        <a:bodyPr/>
        <a:lstStyle/>
        <a:p>
          <a:endParaRPr lang="ru-RU"/>
        </a:p>
      </dgm:t>
    </dgm:pt>
    <dgm:pt modelId="{069D3CCB-72DE-4C95-8A4F-0B248B2EA6C5}">
      <dgm:prSet phldrT="[Текст]"/>
      <dgm:spPr/>
      <dgm:t>
        <a:bodyPr/>
        <a:lstStyle/>
        <a:p>
          <a:r>
            <a:rPr lang="ru-RU" dirty="0" smtClean="0"/>
            <a:t>Богослужение на языках разных народов</a:t>
          </a:r>
          <a:endParaRPr lang="ru-RU" dirty="0"/>
        </a:p>
      </dgm:t>
    </dgm:pt>
    <dgm:pt modelId="{0C11A495-482B-4906-8A8E-00C2AF76AA14}" type="parTrans" cxnId="{70371D09-F8E1-4469-9C4A-128B929A4D78}">
      <dgm:prSet/>
      <dgm:spPr/>
      <dgm:t>
        <a:bodyPr/>
        <a:lstStyle/>
        <a:p>
          <a:endParaRPr lang="ru-RU"/>
        </a:p>
      </dgm:t>
    </dgm:pt>
    <dgm:pt modelId="{06B8980C-0571-4716-B960-83BB65D065EE}" type="sibTrans" cxnId="{70371D09-F8E1-4469-9C4A-128B929A4D78}">
      <dgm:prSet/>
      <dgm:spPr/>
      <dgm:t>
        <a:bodyPr/>
        <a:lstStyle/>
        <a:p>
          <a:endParaRPr lang="ru-RU"/>
        </a:p>
      </dgm:t>
    </dgm:pt>
    <dgm:pt modelId="{3E87EE6B-D6FE-4329-9E4E-47D8513A3579}">
      <dgm:prSet phldrT="[Текст]"/>
      <dgm:spPr/>
      <dgm:t>
        <a:bodyPr/>
        <a:lstStyle/>
        <a:p>
          <a:r>
            <a:rPr lang="ru-RU" dirty="0" smtClean="0"/>
            <a:t>Священное Писание могли читать все</a:t>
          </a:r>
          <a:endParaRPr lang="ru-RU" dirty="0"/>
        </a:p>
      </dgm:t>
    </dgm:pt>
    <dgm:pt modelId="{B6E25FFA-2670-44A6-817D-EC5A3F081ABF}" type="parTrans" cxnId="{BD6CE53D-7728-441D-B31C-179782B4D6EC}">
      <dgm:prSet/>
      <dgm:spPr/>
      <dgm:t>
        <a:bodyPr/>
        <a:lstStyle/>
        <a:p>
          <a:endParaRPr lang="ru-RU"/>
        </a:p>
      </dgm:t>
    </dgm:pt>
    <dgm:pt modelId="{E52F9208-6424-4C2F-9A17-D6A2D132507F}" type="sibTrans" cxnId="{BD6CE53D-7728-441D-B31C-179782B4D6EC}">
      <dgm:prSet/>
      <dgm:spPr/>
      <dgm:t>
        <a:bodyPr/>
        <a:lstStyle/>
        <a:p>
          <a:endParaRPr lang="ru-RU"/>
        </a:p>
      </dgm:t>
    </dgm:pt>
    <dgm:pt modelId="{CEFC2838-AA01-467A-B68A-3ACEA6B0AE56}">
      <dgm:prSet phldrT="[Текст]"/>
      <dgm:spPr/>
      <dgm:t>
        <a:bodyPr/>
        <a:lstStyle/>
        <a:p>
          <a:r>
            <a:rPr lang="ru-RU" dirty="0" smtClean="0"/>
            <a:t>Креститься нужно двумя или тремя перстами</a:t>
          </a:r>
          <a:endParaRPr lang="ru-RU" dirty="0"/>
        </a:p>
      </dgm:t>
    </dgm:pt>
    <dgm:pt modelId="{9EAFDF44-0945-4778-9655-0C880A9EE99F}" type="parTrans" cxnId="{8D585B62-3011-4586-8575-E82BE1995B29}">
      <dgm:prSet/>
      <dgm:spPr/>
      <dgm:t>
        <a:bodyPr/>
        <a:lstStyle/>
        <a:p>
          <a:endParaRPr lang="ru-RU"/>
        </a:p>
      </dgm:t>
    </dgm:pt>
    <dgm:pt modelId="{E7FB3894-3F9F-4FEB-9F53-118907D29394}" type="sibTrans" cxnId="{8D585B62-3011-4586-8575-E82BE1995B29}">
      <dgm:prSet/>
      <dgm:spPr/>
      <dgm:t>
        <a:bodyPr/>
        <a:lstStyle/>
        <a:p>
          <a:endParaRPr lang="ru-RU"/>
        </a:p>
      </dgm:t>
    </dgm:pt>
    <dgm:pt modelId="{2B51F0C2-93D3-4373-864F-2EA4BE9D6BFA}">
      <dgm:prSet phldrT="[Текст]"/>
      <dgm:spPr/>
      <dgm:t>
        <a:bodyPr/>
        <a:lstStyle/>
        <a:p>
          <a:r>
            <a:rPr lang="ru-RU" dirty="0" smtClean="0"/>
            <a:t>Креститься нужно пятью пальцами</a:t>
          </a:r>
          <a:endParaRPr lang="ru-RU" dirty="0"/>
        </a:p>
      </dgm:t>
    </dgm:pt>
    <dgm:pt modelId="{0E8E49BA-061D-471E-B25F-14BCD69CC238}" type="parTrans" cxnId="{205B7DE1-3261-4717-9C0B-FAAA21BB0367}">
      <dgm:prSet/>
      <dgm:spPr/>
      <dgm:t>
        <a:bodyPr/>
        <a:lstStyle/>
        <a:p>
          <a:endParaRPr lang="ru-RU"/>
        </a:p>
      </dgm:t>
    </dgm:pt>
    <dgm:pt modelId="{D7FC0D1B-85E9-4267-AEA5-0B47017CBE63}" type="sibTrans" cxnId="{205B7DE1-3261-4717-9C0B-FAAA21BB0367}">
      <dgm:prSet/>
      <dgm:spPr/>
      <dgm:t>
        <a:bodyPr/>
        <a:lstStyle/>
        <a:p>
          <a:endParaRPr lang="ru-RU"/>
        </a:p>
      </dgm:t>
    </dgm:pt>
    <dgm:pt modelId="{C56EA83C-B9F9-4288-83CC-E63D9D037957}">
      <dgm:prSet phldrT="[Текст]"/>
      <dgm:spPr/>
      <dgm:t>
        <a:bodyPr/>
        <a:lstStyle/>
        <a:p>
          <a:endParaRPr lang="ru-RU" dirty="0"/>
        </a:p>
      </dgm:t>
    </dgm:pt>
    <dgm:pt modelId="{9F20F590-59F9-4F13-B82C-1CEAEA2DF0CF}" type="parTrans" cxnId="{165BF2FD-071F-49FB-B898-7164044C034F}">
      <dgm:prSet/>
      <dgm:spPr/>
      <dgm:t>
        <a:bodyPr/>
        <a:lstStyle/>
        <a:p>
          <a:endParaRPr lang="ru-RU"/>
        </a:p>
      </dgm:t>
    </dgm:pt>
    <dgm:pt modelId="{C8637A5D-30B6-4535-BD24-A8CC1956663D}" type="sibTrans" cxnId="{165BF2FD-071F-49FB-B898-7164044C034F}">
      <dgm:prSet/>
      <dgm:spPr/>
      <dgm:t>
        <a:bodyPr/>
        <a:lstStyle/>
        <a:p>
          <a:endParaRPr lang="ru-RU"/>
        </a:p>
      </dgm:t>
    </dgm:pt>
    <dgm:pt modelId="{17797BD8-61D8-4E49-B963-B03894E6268C}">
      <dgm:prSet phldrT="[Текст]"/>
      <dgm:spPr/>
      <dgm:t>
        <a:bodyPr/>
        <a:lstStyle/>
        <a:p>
          <a:r>
            <a:rPr lang="ru-RU" dirty="0" smtClean="0"/>
            <a:t>Священникам запрещалось иметь семью</a:t>
          </a:r>
          <a:endParaRPr lang="ru-RU" dirty="0"/>
        </a:p>
      </dgm:t>
    </dgm:pt>
    <dgm:pt modelId="{5CB7A709-2BE4-440F-A346-ADE368FB066B}" type="parTrans" cxnId="{BF041DCB-D1BE-4B75-99FB-B4123E44335D}">
      <dgm:prSet/>
      <dgm:spPr/>
      <dgm:t>
        <a:bodyPr/>
        <a:lstStyle/>
        <a:p>
          <a:endParaRPr lang="ru-RU"/>
        </a:p>
      </dgm:t>
    </dgm:pt>
    <dgm:pt modelId="{E61B72B4-F46D-4D0A-87C6-E24C65436A07}" type="sibTrans" cxnId="{BF041DCB-D1BE-4B75-99FB-B4123E44335D}">
      <dgm:prSet/>
      <dgm:spPr/>
      <dgm:t>
        <a:bodyPr/>
        <a:lstStyle/>
        <a:p>
          <a:endParaRPr lang="ru-RU"/>
        </a:p>
      </dgm:t>
    </dgm:pt>
    <dgm:pt modelId="{9E7F66E2-F92B-4CED-A3E1-C8C533EC7070}">
      <dgm:prSet phldrT="[Текст]"/>
      <dgm:spPr/>
      <dgm:t>
        <a:bodyPr/>
        <a:lstStyle/>
        <a:p>
          <a:r>
            <a:rPr lang="ru-RU" dirty="0" smtClean="0"/>
            <a:t>Не могли иметь семью только монахи</a:t>
          </a:r>
          <a:endParaRPr lang="ru-RU" dirty="0"/>
        </a:p>
      </dgm:t>
    </dgm:pt>
    <dgm:pt modelId="{22C867D1-3CC8-4148-AEE5-4855DD858E11}" type="parTrans" cxnId="{CC7B06EC-4ACA-417F-BF5B-3C91D7595DDD}">
      <dgm:prSet/>
      <dgm:spPr/>
      <dgm:t>
        <a:bodyPr/>
        <a:lstStyle/>
        <a:p>
          <a:endParaRPr lang="ru-RU"/>
        </a:p>
      </dgm:t>
    </dgm:pt>
    <dgm:pt modelId="{92F56481-DEFB-44E5-B51D-881B65167685}" type="sibTrans" cxnId="{CC7B06EC-4ACA-417F-BF5B-3C91D7595DDD}">
      <dgm:prSet/>
      <dgm:spPr/>
      <dgm:t>
        <a:bodyPr/>
        <a:lstStyle/>
        <a:p>
          <a:endParaRPr lang="ru-RU"/>
        </a:p>
      </dgm:t>
    </dgm:pt>
    <dgm:pt modelId="{2EFCDEDA-9267-4E50-B2F0-9108BA954BA7}" type="pres">
      <dgm:prSet presAssocID="{595A8A89-DECA-49A0-B642-B0474D3397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96B845-70EE-4219-864F-B4951505A8BD}" type="pres">
      <dgm:prSet presAssocID="{0F61CEBF-1C46-46E6-AA17-49F688D0772A}" presName="composite" presStyleCnt="0"/>
      <dgm:spPr/>
    </dgm:pt>
    <dgm:pt modelId="{E80EF965-AD67-4ED8-AF7F-77C5E94A2615}" type="pres">
      <dgm:prSet presAssocID="{0F61CEBF-1C46-46E6-AA17-49F688D0772A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891F45-98D1-411D-B2DE-7F22179B8AB0}" type="pres">
      <dgm:prSet presAssocID="{0F61CEBF-1C46-46E6-AA17-49F688D0772A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4F1348-E42E-477C-9C05-B848591C5487}" type="pres">
      <dgm:prSet presAssocID="{726D7E96-A792-4748-A7A2-4332025BFE48}" presName="space" presStyleCnt="0"/>
      <dgm:spPr/>
    </dgm:pt>
    <dgm:pt modelId="{17A9F09A-6A88-46DE-A021-221D9DBE80E8}" type="pres">
      <dgm:prSet presAssocID="{AEDDB792-D7BB-4128-A900-541FA2890D89}" presName="composite" presStyleCnt="0"/>
      <dgm:spPr/>
    </dgm:pt>
    <dgm:pt modelId="{110A5616-C81D-4EEE-803D-E30D3183C3D4}" type="pres">
      <dgm:prSet presAssocID="{AEDDB792-D7BB-4128-A900-541FA2890D89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5F9839-3B51-45DB-98D5-3F8ECB96308F}" type="pres">
      <dgm:prSet presAssocID="{AEDDB792-D7BB-4128-A900-541FA2890D89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2CA68D-B9BD-493C-80BC-1D205CC72D08}" type="presOf" srcId="{0F61CEBF-1C46-46E6-AA17-49F688D0772A}" destId="{E80EF965-AD67-4ED8-AF7F-77C5E94A2615}" srcOrd="0" destOrd="0" presId="urn:microsoft.com/office/officeart/2005/8/layout/hList1"/>
    <dgm:cxn modelId="{27BB808E-DC61-4C72-AC77-A58FF26D6220}" type="presOf" srcId="{9A6DED92-67BC-41E2-AECD-A001BFD3E2CF}" destId="{55891F45-98D1-411D-B2DE-7F22179B8AB0}" srcOrd="0" destOrd="0" presId="urn:microsoft.com/office/officeart/2005/8/layout/hList1"/>
    <dgm:cxn modelId="{674D324B-7795-48B1-9F54-B3A501CA7DD9}" srcId="{0F61CEBF-1C46-46E6-AA17-49F688D0772A}" destId="{20B2C767-5A83-4DEC-8F1E-076935305EA1}" srcOrd="1" destOrd="0" parTransId="{8AFD345A-38B2-4093-92E9-FF9A8BACC0B0}" sibTransId="{AB30606B-14A9-469D-942D-9064A2CFFF22}"/>
    <dgm:cxn modelId="{FF3030C2-7F46-466E-8275-127349E1565E}" type="presOf" srcId="{9E7F66E2-F92B-4CED-A3E1-C8C533EC7070}" destId="{E65F9839-3B51-45DB-98D5-3F8ECB96308F}" srcOrd="0" destOrd="3" presId="urn:microsoft.com/office/officeart/2005/8/layout/hList1"/>
    <dgm:cxn modelId="{20219052-E262-4B66-9E7D-1D7E6AAA07B6}" type="presOf" srcId="{2B51F0C2-93D3-4373-864F-2EA4BE9D6BFA}" destId="{55891F45-98D1-411D-B2DE-7F22179B8AB0}" srcOrd="0" destOrd="2" presId="urn:microsoft.com/office/officeart/2005/8/layout/hList1"/>
    <dgm:cxn modelId="{70371D09-F8E1-4469-9C4A-128B929A4D78}" srcId="{AEDDB792-D7BB-4128-A900-541FA2890D89}" destId="{069D3CCB-72DE-4C95-8A4F-0B248B2EA6C5}" srcOrd="0" destOrd="0" parTransId="{0C11A495-482B-4906-8A8E-00C2AF76AA14}" sibTransId="{06B8980C-0571-4716-B960-83BB65D065EE}"/>
    <dgm:cxn modelId="{D432733A-04E8-436A-85EB-C21EBB092AB7}" type="presOf" srcId="{595A8A89-DECA-49A0-B642-B0474D339780}" destId="{2EFCDEDA-9267-4E50-B2F0-9108BA954BA7}" srcOrd="0" destOrd="0" presId="urn:microsoft.com/office/officeart/2005/8/layout/hList1"/>
    <dgm:cxn modelId="{924E02B7-F396-482F-B11D-1F5D4A4E1FF2}" type="presOf" srcId="{CEFC2838-AA01-467A-B68A-3ACEA6B0AE56}" destId="{E65F9839-3B51-45DB-98D5-3F8ECB96308F}" srcOrd="0" destOrd="2" presId="urn:microsoft.com/office/officeart/2005/8/layout/hList1"/>
    <dgm:cxn modelId="{8D585B62-3011-4586-8575-E82BE1995B29}" srcId="{AEDDB792-D7BB-4128-A900-541FA2890D89}" destId="{CEFC2838-AA01-467A-B68A-3ACEA6B0AE56}" srcOrd="2" destOrd="0" parTransId="{9EAFDF44-0945-4778-9655-0C880A9EE99F}" sibTransId="{E7FB3894-3F9F-4FEB-9F53-118907D29394}"/>
    <dgm:cxn modelId="{2BE1A20A-119D-46A2-8368-CBF4D1C9C4DD}" type="presOf" srcId="{17797BD8-61D8-4E49-B963-B03894E6268C}" destId="{55891F45-98D1-411D-B2DE-7F22179B8AB0}" srcOrd="0" destOrd="3" presId="urn:microsoft.com/office/officeart/2005/8/layout/hList1"/>
    <dgm:cxn modelId="{BF041DCB-D1BE-4B75-99FB-B4123E44335D}" srcId="{0F61CEBF-1C46-46E6-AA17-49F688D0772A}" destId="{17797BD8-61D8-4E49-B963-B03894E6268C}" srcOrd="3" destOrd="0" parTransId="{5CB7A709-2BE4-440F-A346-ADE368FB066B}" sibTransId="{E61B72B4-F46D-4D0A-87C6-E24C65436A07}"/>
    <dgm:cxn modelId="{205B7DE1-3261-4717-9C0B-FAAA21BB0367}" srcId="{0F61CEBF-1C46-46E6-AA17-49F688D0772A}" destId="{2B51F0C2-93D3-4373-864F-2EA4BE9D6BFA}" srcOrd="2" destOrd="0" parTransId="{0E8E49BA-061D-471E-B25F-14BCD69CC238}" sibTransId="{D7FC0D1B-85E9-4267-AEA5-0B47017CBE63}"/>
    <dgm:cxn modelId="{8063ACA6-DD0D-4ADF-A7F1-5994DE02F0A7}" type="presOf" srcId="{20B2C767-5A83-4DEC-8F1E-076935305EA1}" destId="{55891F45-98D1-411D-B2DE-7F22179B8AB0}" srcOrd="0" destOrd="1" presId="urn:microsoft.com/office/officeart/2005/8/layout/hList1"/>
    <dgm:cxn modelId="{6E3747A6-19BF-4F29-BF00-9261C5B04C74}" type="presOf" srcId="{3E87EE6B-D6FE-4329-9E4E-47D8513A3579}" destId="{E65F9839-3B51-45DB-98D5-3F8ECB96308F}" srcOrd="0" destOrd="1" presId="urn:microsoft.com/office/officeart/2005/8/layout/hList1"/>
    <dgm:cxn modelId="{6BEFEDF4-8FF6-46E3-82EB-B9DCD1B9C77C}" type="presOf" srcId="{069D3CCB-72DE-4C95-8A4F-0B248B2EA6C5}" destId="{E65F9839-3B51-45DB-98D5-3F8ECB96308F}" srcOrd="0" destOrd="0" presId="urn:microsoft.com/office/officeart/2005/8/layout/hList1"/>
    <dgm:cxn modelId="{2F3721F4-63B7-40BB-ADE8-C33E0EFD7F61}" type="presOf" srcId="{AEDDB792-D7BB-4128-A900-541FA2890D89}" destId="{110A5616-C81D-4EEE-803D-E30D3183C3D4}" srcOrd="0" destOrd="0" presId="urn:microsoft.com/office/officeart/2005/8/layout/hList1"/>
    <dgm:cxn modelId="{02C1679F-28AC-4662-B33E-317CF850A4F5}" type="presOf" srcId="{C56EA83C-B9F9-4288-83CC-E63D9D037957}" destId="{55891F45-98D1-411D-B2DE-7F22179B8AB0}" srcOrd="0" destOrd="4" presId="urn:microsoft.com/office/officeart/2005/8/layout/hList1"/>
    <dgm:cxn modelId="{BD6CE53D-7728-441D-B31C-179782B4D6EC}" srcId="{AEDDB792-D7BB-4128-A900-541FA2890D89}" destId="{3E87EE6B-D6FE-4329-9E4E-47D8513A3579}" srcOrd="1" destOrd="0" parTransId="{B6E25FFA-2670-44A6-817D-EC5A3F081ABF}" sibTransId="{E52F9208-6424-4C2F-9A17-D6A2D132507F}"/>
    <dgm:cxn modelId="{7FAD7447-F332-4A83-930E-250DCC3ADD7C}" srcId="{595A8A89-DECA-49A0-B642-B0474D339780}" destId="{0F61CEBF-1C46-46E6-AA17-49F688D0772A}" srcOrd="0" destOrd="0" parTransId="{D68863D6-AB34-457B-B40C-E028084DD8AB}" sibTransId="{726D7E96-A792-4748-A7A2-4332025BFE48}"/>
    <dgm:cxn modelId="{165BF2FD-071F-49FB-B898-7164044C034F}" srcId="{0F61CEBF-1C46-46E6-AA17-49F688D0772A}" destId="{C56EA83C-B9F9-4288-83CC-E63D9D037957}" srcOrd="4" destOrd="0" parTransId="{9F20F590-59F9-4F13-B82C-1CEAEA2DF0CF}" sibTransId="{C8637A5D-30B6-4535-BD24-A8CC1956663D}"/>
    <dgm:cxn modelId="{CC7B06EC-4ACA-417F-BF5B-3C91D7595DDD}" srcId="{AEDDB792-D7BB-4128-A900-541FA2890D89}" destId="{9E7F66E2-F92B-4CED-A3E1-C8C533EC7070}" srcOrd="3" destOrd="0" parTransId="{22C867D1-3CC8-4148-AEE5-4855DD858E11}" sibTransId="{92F56481-DEFB-44E5-B51D-881B65167685}"/>
    <dgm:cxn modelId="{0266DB4E-DE29-4CD5-A5C8-9E221FF2EC61}" srcId="{0F61CEBF-1C46-46E6-AA17-49F688D0772A}" destId="{9A6DED92-67BC-41E2-AECD-A001BFD3E2CF}" srcOrd="0" destOrd="0" parTransId="{07B9153A-52E1-4298-8BCE-1BD198E917C2}" sibTransId="{DFB49907-C83E-4EC7-8EBE-D9E23289B277}"/>
    <dgm:cxn modelId="{09F412A2-2655-48CA-B213-2C9AA8F2497C}" srcId="{595A8A89-DECA-49A0-B642-B0474D339780}" destId="{AEDDB792-D7BB-4128-A900-541FA2890D89}" srcOrd="1" destOrd="0" parTransId="{D7C2B6D2-F408-4842-A6AC-723D921CEFBA}" sibTransId="{A1FD8C1D-7833-4951-97C0-025947979FDA}"/>
    <dgm:cxn modelId="{8D9054D6-BE34-409D-A7AA-2C8F083103E6}" type="presParOf" srcId="{2EFCDEDA-9267-4E50-B2F0-9108BA954BA7}" destId="{2796B845-70EE-4219-864F-B4951505A8BD}" srcOrd="0" destOrd="0" presId="urn:microsoft.com/office/officeart/2005/8/layout/hList1"/>
    <dgm:cxn modelId="{3D318689-BD6B-4963-B3B8-224745B5E977}" type="presParOf" srcId="{2796B845-70EE-4219-864F-B4951505A8BD}" destId="{E80EF965-AD67-4ED8-AF7F-77C5E94A2615}" srcOrd="0" destOrd="0" presId="urn:microsoft.com/office/officeart/2005/8/layout/hList1"/>
    <dgm:cxn modelId="{063E8712-A584-488A-B039-325D85616AF8}" type="presParOf" srcId="{2796B845-70EE-4219-864F-B4951505A8BD}" destId="{55891F45-98D1-411D-B2DE-7F22179B8AB0}" srcOrd="1" destOrd="0" presId="urn:microsoft.com/office/officeart/2005/8/layout/hList1"/>
    <dgm:cxn modelId="{BF551ACB-7B60-47BF-9AFA-F43D57EF1FDF}" type="presParOf" srcId="{2EFCDEDA-9267-4E50-B2F0-9108BA954BA7}" destId="{234F1348-E42E-477C-9C05-B848591C5487}" srcOrd="1" destOrd="0" presId="urn:microsoft.com/office/officeart/2005/8/layout/hList1"/>
    <dgm:cxn modelId="{91DC63E5-157A-4515-A034-70D22A9EEDC5}" type="presParOf" srcId="{2EFCDEDA-9267-4E50-B2F0-9108BA954BA7}" destId="{17A9F09A-6A88-46DE-A021-221D9DBE80E8}" srcOrd="2" destOrd="0" presId="urn:microsoft.com/office/officeart/2005/8/layout/hList1"/>
    <dgm:cxn modelId="{E987F6D8-DABA-4FF8-82DF-186883373D96}" type="presParOf" srcId="{17A9F09A-6A88-46DE-A021-221D9DBE80E8}" destId="{110A5616-C81D-4EEE-803D-E30D3183C3D4}" srcOrd="0" destOrd="0" presId="urn:microsoft.com/office/officeart/2005/8/layout/hList1"/>
    <dgm:cxn modelId="{84AC0C2B-D848-4337-A366-73093BB6C217}" type="presParOf" srcId="{17A9F09A-6A88-46DE-A021-221D9DBE80E8}" destId="{E65F9839-3B51-45DB-98D5-3F8ECB96308F}" srcOrd="1" destOrd="0" presId="urn:microsoft.com/office/officeart/2005/8/layout/h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15C6D0-6333-426C-9179-04E43E6C1B4B}" type="doc">
      <dgm:prSet loTypeId="urn:microsoft.com/office/officeart/2005/8/layout/bProcess4" loCatId="process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FDF5130-93A4-4439-B4D0-231CD7011EC6}">
      <dgm:prSet phldrT="[Текст]"/>
      <dgm:spPr/>
      <dgm:t>
        <a:bodyPr/>
        <a:lstStyle/>
        <a:p>
          <a:r>
            <a:rPr lang="ru-RU" dirty="0" smtClean="0"/>
            <a:t>1347 г.- эпидемия чумы</a:t>
          </a:r>
          <a:endParaRPr lang="ru-RU" dirty="0"/>
        </a:p>
      </dgm:t>
    </dgm:pt>
    <dgm:pt modelId="{AF8C8737-B69D-43A6-B32E-1FC1A89E05E0}" type="parTrans" cxnId="{24CB91E8-0BD7-4220-A0D2-47EB9846B012}">
      <dgm:prSet/>
      <dgm:spPr/>
      <dgm:t>
        <a:bodyPr/>
        <a:lstStyle/>
        <a:p>
          <a:endParaRPr lang="ru-RU"/>
        </a:p>
      </dgm:t>
    </dgm:pt>
    <dgm:pt modelId="{910F825E-1FD9-4827-AB27-418BE1A4171F}" type="sibTrans" cxnId="{24CB91E8-0BD7-4220-A0D2-47EB9846B012}">
      <dgm:prSet/>
      <dgm:spPr/>
      <dgm:t>
        <a:bodyPr/>
        <a:lstStyle/>
        <a:p>
          <a:endParaRPr lang="ru-RU"/>
        </a:p>
      </dgm:t>
    </dgm:pt>
    <dgm:pt modelId="{B4ECF6CB-993B-4903-A2F5-6164B4C8E4DE}">
      <dgm:prSet phldrT="[Текст]"/>
      <dgm:spPr/>
      <dgm:t>
        <a:bodyPr/>
        <a:lstStyle/>
        <a:p>
          <a:r>
            <a:rPr lang="ru-RU" dirty="0" smtClean="0"/>
            <a:t>Население Франции сократилось в 2 раза</a:t>
          </a:r>
          <a:endParaRPr lang="ru-RU" dirty="0"/>
        </a:p>
      </dgm:t>
    </dgm:pt>
    <dgm:pt modelId="{C7B46F1D-8115-4C99-929D-968FC09B6562}" type="parTrans" cxnId="{1796984D-2ED5-4395-8992-3F92520D4C8C}">
      <dgm:prSet/>
      <dgm:spPr/>
      <dgm:t>
        <a:bodyPr/>
        <a:lstStyle/>
        <a:p>
          <a:endParaRPr lang="ru-RU"/>
        </a:p>
      </dgm:t>
    </dgm:pt>
    <dgm:pt modelId="{5D5B502C-7954-47EF-95E1-A59ED7B53531}" type="sibTrans" cxnId="{1796984D-2ED5-4395-8992-3F92520D4C8C}">
      <dgm:prSet/>
      <dgm:spPr/>
      <dgm:t>
        <a:bodyPr/>
        <a:lstStyle/>
        <a:p>
          <a:endParaRPr lang="ru-RU"/>
        </a:p>
      </dgm:t>
    </dgm:pt>
    <dgm:pt modelId="{8D85709F-99F0-4455-9E11-F82432AE5454}">
      <dgm:prSet phldrT="[Текст]"/>
      <dgm:spPr/>
      <dgm:t>
        <a:bodyPr/>
        <a:lstStyle/>
        <a:p>
          <a:r>
            <a:rPr lang="ru-RU" dirty="0" smtClean="0"/>
            <a:t>Уменьшение потребности в продовольствии</a:t>
          </a:r>
          <a:endParaRPr lang="ru-RU" dirty="0"/>
        </a:p>
      </dgm:t>
    </dgm:pt>
    <dgm:pt modelId="{449DA1BC-0AC3-437F-8614-9151789CE7DE}" type="parTrans" cxnId="{9EC66922-5D58-4815-9686-B58ADCD21721}">
      <dgm:prSet/>
      <dgm:spPr/>
      <dgm:t>
        <a:bodyPr/>
        <a:lstStyle/>
        <a:p>
          <a:endParaRPr lang="ru-RU"/>
        </a:p>
      </dgm:t>
    </dgm:pt>
    <dgm:pt modelId="{43679A75-13B5-4164-A5BD-86836E0271BD}" type="sibTrans" cxnId="{9EC66922-5D58-4815-9686-B58ADCD21721}">
      <dgm:prSet/>
      <dgm:spPr/>
      <dgm:t>
        <a:bodyPr/>
        <a:lstStyle/>
        <a:p>
          <a:endParaRPr lang="ru-RU"/>
        </a:p>
      </dgm:t>
    </dgm:pt>
    <dgm:pt modelId="{B2F684EE-5633-445A-9409-00FED71E5186}">
      <dgm:prSet phldrT="[Текст]"/>
      <dgm:spPr/>
      <dgm:t>
        <a:bodyPr/>
        <a:lstStyle/>
        <a:p>
          <a:r>
            <a:rPr lang="ru-RU" dirty="0" smtClean="0"/>
            <a:t>Больше выращивают технических культур</a:t>
          </a:r>
          <a:endParaRPr lang="ru-RU" dirty="0"/>
        </a:p>
      </dgm:t>
    </dgm:pt>
    <dgm:pt modelId="{04D84B20-8B07-4031-A624-D0651935FC1B}" type="parTrans" cxnId="{2E8BA030-8F05-4723-93C8-1042902B431C}">
      <dgm:prSet/>
      <dgm:spPr/>
      <dgm:t>
        <a:bodyPr/>
        <a:lstStyle/>
        <a:p>
          <a:endParaRPr lang="ru-RU"/>
        </a:p>
      </dgm:t>
    </dgm:pt>
    <dgm:pt modelId="{8808AAC1-1FCC-4BBC-B345-5322E0C73945}" type="sibTrans" cxnId="{2E8BA030-8F05-4723-93C8-1042902B431C}">
      <dgm:prSet/>
      <dgm:spPr/>
      <dgm:t>
        <a:bodyPr/>
        <a:lstStyle/>
        <a:p>
          <a:endParaRPr lang="ru-RU"/>
        </a:p>
      </dgm:t>
    </dgm:pt>
    <dgm:pt modelId="{DB271209-F07E-48B5-AEDB-94141F755529}">
      <dgm:prSet phldrT="[Текст]"/>
      <dgm:spPr/>
      <dgm:t>
        <a:bodyPr/>
        <a:lstStyle/>
        <a:p>
          <a:r>
            <a:rPr lang="ru-RU" dirty="0" smtClean="0"/>
            <a:t>Крестьянин стал полноправным участником рынка</a:t>
          </a:r>
          <a:endParaRPr lang="ru-RU" dirty="0"/>
        </a:p>
      </dgm:t>
    </dgm:pt>
    <dgm:pt modelId="{DBA27C8F-E664-47A2-B5D9-3ABAF19F1D20}" type="parTrans" cxnId="{C73DE4BB-CBC1-4E05-B9A4-5F723AB6FA3B}">
      <dgm:prSet/>
      <dgm:spPr/>
      <dgm:t>
        <a:bodyPr/>
        <a:lstStyle/>
        <a:p>
          <a:endParaRPr lang="ru-RU"/>
        </a:p>
      </dgm:t>
    </dgm:pt>
    <dgm:pt modelId="{088F2002-5926-43C2-A411-B7778CB1E9C0}" type="sibTrans" cxnId="{C73DE4BB-CBC1-4E05-B9A4-5F723AB6FA3B}">
      <dgm:prSet/>
      <dgm:spPr/>
      <dgm:t>
        <a:bodyPr/>
        <a:lstStyle/>
        <a:p>
          <a:endParaRPr lang="ru-RU"/>
        </a:p>
      </dgm:t>
    </dgm:pt>
    <dgm:pt modelId="{B5B2B7E1-95FD-4BC3-838B-D99FAEC2ED8C}">
      <dgm:prSet phldrT="[Текст]"/>
      <dgm:spPr/>
      <dgm:t>
        <a:bodyPr/>
        <a:lstStyle/>
        <a:p>
          <a:r>
            <a:rPr lang="ru-RU" dirty="0" smtClean="0"/>
            <a:t>Ускорение освобождения от крепостной зависимости </a:t>
          </a:r>
          <a:endParaRPr lang="ru-RU" dirty="0"/>
        </a:p>
      </dgm:t>
    </dgm:pt>
    <dgm:pt modelId="{0A1A7C5D-99C1-49D0-AD91-05A0DBB3B7A8}" type="parTrans" cxnId="{2C637890-FE6F-4F11-B2C4-2D9FB6CBB925}">
      <dgm:prSet/>
      <dgm:spPr/>
      <dgm:t>
        <a:bodyPr/>
        <a:lstStyle/>
        <a:p>
          <a:endParaRPr lang="ru-RU"/>
        </a:p>
      </dgm:t>
    </dgm:pt>
    <dgm:pt modelId="{5EAE527C-8DE4-439F-8CD1-E1412921F0C3}" type="sibTrans" cxnId="{2C637890-FE6F-4F11-B2C4-2D9FB6CBB925}">
      <dgm:prSet/>
      <dgm:spPr/>
      <dgm:t>
        <a:bodyPr/>
        <a:lstStyle/>
        <a:p>
          <a:endParaRPr lang="ru-RU"/>
        </a:p>
      </dgm:t>
    </dgm:pt>
    <dgm:pt modelId="{14AAD535-1CA8-4712-9D8E-9C4F081B15B3}">
      <dgm:prSet phldrT="[Текст]"/>
      <dgm:spPr/>
      <dgm:t>
        <a:bodyPr/>
        <a:lstStyle/>
        <a:p>
          <a:r>
            <a:rPr lang="ru-RU" dirty="0" smtClean="0"/>
            <a:t>Феодалы стали с большим уважением относится к крестьянам</a:t>
          </a:r>
          <a:endParaRPr lang="ru-RU" dirty="0"/>
        </a:p>
      </dgm:t>
    </dgm:pt>
    <dgm:pt modelId="{A0981DF3-5108-44B4-AD9D-1420AB3B18F1}" type="parTrans" cxnId="{8409A278-D9A2-49D9-A315-E857F068CDE5}">
      <dgm:prSet/>
      <dgm:spPr/>
      <dgm:t>
        <a:bodyPr/>
        <a:lstStyle/>
        <a:p>
          <a:endParaRPr lang="ru-RU"/>
        </a:p>
      </dgm:t>
    </dgm:pt>
    <dgm:pt modelId="{68C0BFEA-D1B7-4E1F-9DBC-E70C62C06C99}" type="sibTrans" cxnId="{8409A278-D9A2-49D9-A315-E857F068CDE5}">
      <dgm:prSet/>
      <dgm:spPr/>
      <dgm:t>
        <a:bodyPr/>
        <a:lstStyle/>
        <a:p>
          <a:endParaRPr lang="ru-RU"/>
        </a:p>
      </dgm:t>
    </dgm:pt>
    <dgm:pt modelId="{7B88B7D8-7CBE-4B5C-8CB4-13BBA07102ED}">
      <dgm:prSet phldrT="[Текст]"/>
      <dgm:spPr/>
      <dgm:t>
        <a:bodyPr/>
        <a:lstStyle/>
        <a:p>
          <a:r>
            <a:rPr lang="ru-RU" dirty="0" smtClean="0"/>
            <a:t>Большие выкупы за освобождение</a:t>
          </a:r>
          <a:endParaRPr lang="ru-RU" dirty="0"/>
        </a:p>
      </dgm:t>
    </dgm:pt>
    <dgm:pt modelId="{4017014F-C499-4D9A-B723-704DBC2CEBB0}" type="parTrans" cxnId="{ABF288E5-3934-4391-813E-4BF79687CF7E}">
      <dgm:prSet/>
      <dgm:spPr/>
      <dgm:t>
        <a:bodyPr/>
        <a:lstStyle/>
        <a:p>
          <a:endParaRPr lang="ru-RU"/>
        </a:p>
      </dgm:t>
    </dgm:pt>
    <dgm:pt modelId="{972C928B-B808-471D-9DDA-1DEB95F14047}" type="sibTrans" cxnId="{ABF288E5-3934-4391-813E-4BF79687CF7E}">
      <dgm:prSet/>
      <dgm:spPr/>
      <dgm:t>
        <a:bodyPr/>
        <a:lstStyle/>
        <a:p>
          <a:endParaRPr lang="ru-RU"/>
        </a:p>
      </dgm:t>
    </dgm:pt>
    <dgm:pt modelId="{F5D3A095-E8F4-4584-A472-95B469C2BA75}">
      <dgm:prSet phldrT="[Текст]"/>
      <dgm:spPr/>
      <dgm:t>
        <a:bodyPr/>
        <a:lstStyle/>
        <a:p>
          <a:r>
            <a:rPr lang="ru-RU" dirty="0" smtClean="0"/>
            <a:t>Выступления крестьян</a:t>
          </a:r>
        </a:p>
        <a:p>
          <a:r>
            <a:rPr lang="ru-RU" dirty="0" smtClean="0"/>
            <a:t>1358 – Жакерия</a:t>
          </a:r>
        </a:p>
        <a:p>
          <a:r>
            <a:rPr lang="ru-RU" dirty="0" smtClean="0"/>
            <a:t>1381 – восстание </a:t>
          </a:r>
          <a:r>
            <a:rPr lang="ru-RU" dirty="0" err="1" smtClean="0"/>
            <a:t>Уота</a:t>
          </a:r>
          <a:r>
            <a:rPr lang="ru-RU" dirty="0" smtClean="0"/>
            <a:t> </a:t>
          </a:r>
          <a:r>
            <a:rPr lang="ru-RU" dirty="0" err="1" smtClean="0"/>
            <a:t>Тайлера</a:t>
          </a:r>
          <a:endParaRPr lang="ru-RU" dirty="0"/>
        </a:p>
      </dgm:t>
    </dgm:pt>
    <dgm:pt modelId="{005945F7-361E-4BAF-BEEF-042D1B62F234}" type="parTrans" cxnId="{ECB2C9D9-34FD-439B-AE92-97C7AD55EE54}">
      <dgm:prSet/>
      <dgm:spPr/>
      <dgm:t>
        <a:bodyPr/>
        <a:lstStyle/>
        <a:p>
          <a:endParaRPr lang="ru-RU"/>
        </a:p>
      </dgm:t>
    </dgm:pt>
    <dgm:pt modelId="{1A17A2E4-AD88-4C8C-8BB4-1495345B115D}" type="sibTrans" cxnId="{ECB2C9D9-34FD-439B-AE92-97C7AD55EE54}">
      <dgm:prSet/>
      <dgm:spPr/>
      <dgm:t>
        <a:bodyPr/>
        <a:lstStyle/>
        <a:p>
          <a:endParaRPr lang="ru-RU"/>
        </a:p>
      </dgm:t>
    </dgm:pt>
    <dgm:pt modelId="{5DF95041-1FE2-4D59-B081-1B378AE3DAD2}" type="pres">
      <dgm:prSet presAssocID="{1F15C6D0-6333-426C-9179-04E43E6C1B4B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76C2D54-AD26-4052-B4DE-27143010ECBA}" type="pres">
      <dgm:prSet presAssocID="{9FDF5130-93A4-4439-B4D0-231CD7011EC6}" presName="compNode" presStyleCnt="0"/>
      <dgm:spPr/>
    </dgm:pt>
    <dgm:pt modelId="{A5A77FE9-8F48-49DD-B99C-FC5DB41B3CA7}" type="pres">
      <dgm:prSet presAssocID="{9FDF5130-93A4-4439-B4D0-231CD7011EC6}" presName="dummyConnPt" presStyleCnt="0"/>
      <dgm:spPr/>
    </dgm:pt>
    <dgm:pt modelId="{4482DAA5-FFDE-4CE0-B157-725899795A32}" type="pres">
      <dgm:prSet presAssocID="{9FDF5130-93A4-4439-B4D0-231CD7011EC6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08B7B-85A7-4E14-82B8-0F84544D0E4A}" type="pres">
      <dgm:prSet presAssocID="{910F825E-1FD9-4827-AB27-418BE1A4171F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48B88560-993E-40BA-88DF-E9807EE6B76E}" type="pres">
      <dgm:prSet presAssocID="{B4ECF6CB-993B-4903-A2F5-6164B4C8E4DE}" presName="compNode" presStyleCnt="0"/>
      <dgm:spPr/>
    </dgm:pt>
    <dgm:pt modelId="{9925DBD9-19BA-4407-A453-C9013FBC8EF0}" type="pres">
      <dgm:prSet presAssocID="{B4ECF6CB-993B-4903-A2F5-6164B4C8E4DE}" presName="dummyConnPt" presStyleCnt="0"/>
      <dgm:spPr/>
    </dgm:pt>
    <dgm:pt modelId="{99DF0E79-F56B-4289-BC5E-A7472E96FFB3}" type="pres">
      <dgm:prSet presAssocID="{B4ECF6CB-993B-4903-A2F5-6164B4C8E4DE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44AF73-2FA7-4A18-8F3A-16FFB94FF11B}" type="pres">
      <dgm:prSet presAssocID="{5D5B502C-7954-47EF-95E1-A59ED7B53531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21773C74-FC65-42A9-A311-0D01223592DF}" type="pres">
      <dgm:prSet presAssocID="{8D85709F-99F0-4455-9E11-F82432AE5454}" presName="compNode" presStyleCnt="0"/>
      <dgm:spPr/>
    </dgm:pt>
    <dgm:pt modelId="{C5C5E8A3-AE94-48F4-B4AC-43840B64D7C6}" type="pres">
      <dgm:prSet presAssocID="{8D85709F-99F0-4455-9E11-F82432AE5454}" presName="dummyConnPt" presStyleCnt="0"/>
      <dgm:spPr/>
    </dgm:pt>
    <dgm:pt modelId="{8D875F32-9863-4392-94C9-879447555D60}" type="pres">
      <dgm:prSet presAssocID="{8D85709F-99F0-4455-9E11-F82432AE5454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47A08-EB45-4775-9D0F-ACAFAB9D3C59}" type="pres">
      <dgm:prSet presAssocID="{43679A75-13B5-4164-A5BD-86836E0271BD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4C77D82A-3A0E-4CD7-BFB0-D5B22EE9A069}" type="pres">
      <dgm:prSet presAssocID="{B2F684EE-5633-445A-9409-00FED71E5186}" presName="compNode" presStyleCnt="0"/>
      <dgm:spPr/>
    </dgm:pt>
    <dgm:pt modelId="{0372ED9A-F2CF-45DB-838A-5E11ABD6A80D}" type="pres">
      <dgm:prSet presAssocID="{B2F684EE-5633-445A-9409-00FED71E5186}" presName="dummyConnPt" presStyleCnt="0"/>
      <dgm:spPr/>
    </dgm:pt>
    <dgm:pt modelId="{831D1F86-B6BE-4074-BE95-F9A951623E53}" type="pres">
      <dgm:prSet presAssocID="{B2F684EE-5633-445A-9409-00FED71E5186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56B5A0-B4AF-4EAC-932B-94CB3A769EF0}" type="pres">
      <dgm:prSet presAssocID="{8808AAC1-1FCC-4BBC-B345-5322E0C73945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DCA2B37B-E3C3-4D02-B8EC-63F3541CBF28}" type="pres">
      <dgm:prSet presAssocID="{DB271209-F07E-48B5-AEDB-94141F755529}" presName="compNode" presStyleCnt="0"/>
      <dgm:spPr/>
    </dgm:pt>
    <dgm:pt modelId="{68F00D59-6827-4ACB-9FEF-FEB3DBC6E749}" type="pres">
      <dgm:prSet presAssocID="{DB271209-F07E-48B5-AEDB-94141F755529}" presName="dummyConnPt" presStyleCnt="0"/>
      <dgm:spPr/>
    </dgm:pt>
    <dgm:pt modelId="{C1A8F16A-26E1-4EC2-AB0F-4C7C07E5D412}" type="pres">
      <dgm:prSet presAssocID="{DB271209-F07E-48B5-AEDB-94141F755529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71D15E-DC7C-4082-AC40-F6D8DAD85603}" type="pres">
      <dgm:prSet presAssocID="{088F2002-5926-43C2-A411-B7778CB1E9C0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A8B19713-5375-4C82-BEA3-B7F8A68D8A4A}" type="pres">
      <dgm:prSet presAssocID="{B5B2B7E1-95FD-4BC3-838B-D99FAEC2ED8C}" presName="compNode" presStyleCnt="0"/>
      <dgm:spPr/>
    </dgm:pt>
    <dgm:pt modelId="{8C443332-EC7C-4990-9EB6-0F3279975124}" type="pres">
      <dgm:prSet presAssocID="{B5B2B7E1-95FD-4BC3-838B-D99FAEC2ED8C}" presName="dummyConnPt" presStyleCnt="0"/>
      <dgm:spPr/>
    </dgm:pt>
    <dgm:pt modelId="{353868F5-2EE8-4719-8200-7AD0096AD1DF}" type="pres">
      <dgm:prSet presAssocID="{B5B2B7E1-95FD-4BC3-838B-D99FAEC2ED8C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4D0D6-17F8-4092-9EBC-E817E64EF401}" type="pres">
      <dgm:prSet presAssocID="{5EAE527C-8DE4-439F-8CD1-E1412921F0C3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B7FB4349-9234-4603-A247-09C125AA76AB}" type="pres">
      <dgm:prSet presAssocID="{14AAD535-1CA8-4712-9D8E-9C4F081B15B3}" presName="compNode" presStyleCnt="0"/>
      <dgm:spPr/>
    </dgm:pt>
    <dgm:pt modelId="{F32FD0E8-75D5-4B85-9582-676F13D11702}" type="pres">
      <dgm:prSet presAssocID="{14AAD535-1CA8-4712-9D8E-9C4F081B15B3}" presName="dummyConnPt" presStyleCnt="0"/>
      <dgm:spPr/>
    </dgm:pt>
    <dgm:pt modelId="{179A7191-B2BF-461B-9F40-CABE72618E28}" type="pres">
      <dgm:prSet presAssocID="{14AAD535-1CA8-4712-9D8E-9C4F081B15B3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174476-97B4-4E15-82E8-B124CFC7D3D5}" type="pres">
      <dgm:prSet presAssocID="{68C0BFEA-D1B7-4E1F-9DBC-E70C62C06C99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A320556F-9034-4E3E-8895-68211E035337}" type="pres">
      <dgm:prSet presAssocID="{7B88B7D8-7CBE-4B5C-8CB4-13BBA07102ED}" presName="compNode" presStyleCnt="0"/>
      <dgm:spPr/>
    </dgm:pt>
    <dgm:pt modelId="{11AB119C-0F58-478E-9047-B1C08704D4BF}" type="pres">
      <dgm:prSet presAssocID="{7B88B7D8-7CBE-4B5C-8CB4-13BBA07102ED}" presName="dummyConnPt" presStyleCnt="0"/>
      <dgm:spPr/>
    </dgm:pt>
    <dgm:pt modelId="{17EDB1FF-C979-4F4A-922F-4DC47B504E32}" type="pres">
      <dgm:prSet presAssocID="{7B88B7D8-7CBE-4B5C-8CB4-13BBA07102ED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0334B-E414-4933-B10A-28EBE40674F3}" type="pres">
      <dgm:prSet presAssocID="{972C928B-B808-471D-9DDA-1DEB95F14047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417E7F2C-C47F-4453-BDF6-AF189F32C0BA}" type="pres">
      <dgm:prSet presAssocID="{F5D3A095-E8F4-4584-A472-95B469C2BA75}" presName="compNode" presStyleCnt="0"/>
      <dgm:spPr/>
    </dgm:pt>
    <dgm:pt modelId="{17814F1E-1B91-4229-B443-AEE73514163E}" type="pres">
      <dgm:prSet presAssocID="{F5D3A095-E8F4-4584-A472-95B469C2BA75}" presName="dummyConnPt" presStyleCnt="0"/>
      <dgm:spPr/>
    </dgm:pt>
    <dgm:pt modelId="{CAB9F591-8C49-4A61-B124-C9202FA12D5A}" type="pres">
      <dgm:prSet presAssocID="{F5D3A095-E8F4-4584-A472-95B469C2BA75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D8C3B9-7E87-49B1-A3E8-BC06B3619885}" type="presOf" srcId="{B5B2B7E1-95FD-4BC3-838B-D99FAEC2ED8C}" destId="{353868F5-2EE8-4719-8200-7AD0096AD1DF}" srcOrd="0" destOrd="0" presId="urn:microsoft.com/office/officeart/2005/8/layout/bProcess4"/>
    <dgm:cxn modelId="{0CA439DB-969B-492B-8CE9-FC2D0FEA7B29}" type="presOf" srcId="{088F2002-5926-43C2-A411-B7778CB1E9C0}" destId="{4B71D15E-DC7C-4082-AC40-F6D8DAD85603}" srcOrd="0" destOrd="0" presId="urn:microsoft.com/office/officeart/2005/8/layout/bProcess4"/>
    <dgm:cxn modelId="{D94C1D47-666B-4AF3-A38B-A1BD2E687052}" type="presOf" srcId="{972C928B-B808-471D-9DDA-1DEB95F14047}" destId="{2050334B-E414-4933-B10A-28EBE40674F3}" srcOrd="0" destOrd="0" presId="urn:microsoft.com/office/officeart/2005/8/layout/bProcess4"/>
    <dgm:cxn modelId="{1D1F292E-6F60-4C07-8C3D-B256A3EB160A}" type="presOf" srcId="{43679A75-13B5-4164-A5BD-86836E0271BD}" destId="{4B347A08-EB45-4775-9D0F-ACAFAB9D3C59}" srcOrd="0" destOrd="0" presId="urn:microsoft.com/office/officeart/2005/8/layout/bProcess4"/>
    <dgm:cxn modelId="{C73DE4BB-CBC1-4E05-B9A4-5F723AB6FA3B}" srcId="{1F15C6D0-6333-426C-9179-04E43E6C1B4B}" destId="{DB271209-F07E-48B5-AEDB-94141F755529}" srcOrd="4" destOrd="0" parTransId="{DBA27C8F-E664-47A2-B5D9-3ABAF19F1D20}" sibTransId="{088F2002-5926-43C2-A411-B7778CB1E9C0}"/>
    <dgm:cxn modelId="{ABF288E5-3934-4391-813E-4BF79687CF7E}" srcId="{1F15C6D0-6333-426C-9179-04E43E6C1B4B}" destId="{7B88B7D8-7CBE-4B5C-8CB4-13BBA07102ED}" srcOrd="7" destOrd="0" parTransId="{4017014F-C499-4D9A-B723-704DBC2CEBB0}" sibTransId="{972C928B-B808-471D-9DDA-1DEB95F14047}"/>
    <dgm:cxn modelId="{35ED2CB2-28B4-4964-9F53-F45F9ADBFB50}" type="presOf" srcId="{5D5B502C-7954-47EF-95E1-A59ED7B53531}" destId="{F644AF73-2FA7-4A18-8F3A-16FFB94FF11B}" srcOrd="0" destOrd="0" presId="urn:microsoft.com/office/officeart/2005/8/layout/bProcess4"/>
    <dgm:cxn modelId="{74766031-47EE-4B7A-98EB-FCA081F30F48}" type="presOf" srcId="{910F825E-1FD9-4827-AB27-418BE1A4171F}" destId="{C9308B7B-85A7-4E14-82B8-0F84544D0E4A}" srcOrd="0" destOrd="0" presId="urn:microsoft.com/office/officeart/2005/8/layout/bProcess4"/>
    <dgm:cxn modelId="{744C8D4E-BC30-4863-BC8D-B504DDA058EA}" type="presOf" srcId="{8D85709F-99F0-4455-9E11-F82432AE5454}" destId="{8D875F32-9863-4392-94C9-879447555D60}" srcOrd="0" destOrd="0" presId="urn:microsoft.com/office/officeart/2005/8/layout/bProcess4"/>
    <dgm:cxn modelId="{0A359607-098D-45E7-A859-8DF587C1970F}" type="presOf" srcId="{7B88B7D8-7CBE-4B5C-8CB4-13BBA07102ED}" destId="{17EDB1FF-C979-4F4A-922F-4DC47B504E32}" srcOrd="0" destOrd="0" presId="urn:microsoft.com/office/officeart/2005/8/layout/bProcess4"/>
    <dgm:cxn modelId="{7806636B-6EE2-44DE-A0EC-2C85F66C507B}" type="presOf" srcId="{DB271209-F07E-48B5-AEDB-94141F755529}" destId="{C1A8F16A-26E1-4EC2-AB0F-4C7C07E5D412}" srcOrd="0" destOrd="0" presId="urn:microsoft.com/office/officeart/2005/8/layout/bProcess4"/>
    <dgm:cxn modelId="{9EC66922-5D58-4815-9686-B58ADCD21721}" srcId="{1F15C6D0-6333-426C-9179-04E43E6C1B4B}" destId="{8D85709F-99F0-4455-9E11-F82432AE5454}" srcOrd="2" destOrd="0" parTransId="{449DA1BC-0AC3-437F-8614-9151789CE7DE}" sibTransId="{43679A75-13B5-4164-A5BD-86836E0271BD}"/>
    <dgm:cxn modelId="{8409A278-D9A2-49D9-A315-E857F068CDE5}" srcId="{1F15C6D0-6333-426C-9179-04E43E6C1B4B}" destId="{14AAD535-1CA8-4712-9D8E-9C4F081B15B3}" srcOrd="6" destOrd="0" parTransId="{A0981DF3-5108-44B4-AD9D-1420AB3B18F1}" sibTransId="{68C0BFEA-D1B7-4E1F-9DBC-E70C62C06C99}"/>
    <dgm:cxn modelId="{2C637890-FE6F-4F11-B2C4-2D9FB6CBB925}" srcId="{1F15C6D0-6333-426C-9179-04E43E6C1B4B}" destId="{B5B2B7E1-95FD-4BC3-838B-D99FAEC2ED8C}" srcOrd="5" destOrd="0" parTransId="{0A1A7C5D-99C1-49D0-AD91-05A0DBB3B7A8}" sibTransId="{5EAE527C-8DE4-439F-8CD1-E1412921F0C3}"/>
    <dgm:cxn modelId="{1796984D-2ED5-4395-8992-3F92520D4C8C}" srcId="{1F15C6D0-6333-426C-9179-04E43E6C1B4B}" destId="{B4ECF6CB-993B-4903-A2F5-6164B4C8E4DE}" srcOrd="1" destOrd="0" parTransId="{C7B46F1D-8115-4C99-929D-968FC09B6562}" sibTransId="{5D5B502C-7954-47EF-95E1-A59ED7B53531}"/>
    <dgm:cxn modelId="{4F40DFF2-6B0D-41E2-9FFF-23756A430935}" type="presOf" srcId="{9FDF5130-93A4-4439-B4D0-231CD7011EC6}" destId="{4482DAA5-FFDE-4CE0-B157-725899795A32}" srcOrd="0" destOrd="0" presId="urn:microsoft.com/office/officeart/2005/8/layout/bProcess4"/>
    <dgm:cxn modelId="{44C63BA6-AC34-43C5-854C-49C999E87408}" type="presOf" srcId="{5EAE527C-8DE4-439F-8CD1-E1412921F0C3}" destId="{1A44D0D6-17F8-4092-9EBC-E817E64EF401}" srcOrd="0" destOrd="0" presId="urn:microsoft.com/office/officeart/2005/8/layout/bProcess4"/>
    <dgm:cxn modelId="{ECB2C9D9-34FD-439B-AE92-97C7AD55EE54}" srcId="{1F15C6D0-6333-426C-9179-04E43E6C1B4B}" destId="{F5D3A095-E8F4-4584-A472-95B469C2BA75}" srcOrd="8" destOrd="0" parTransId="{005945F7-361E-4BAF-BEEF-042D1B62F234}" sibTransId="{1A17A2E4-AD88-4C8C-8BB4-1495345B115D}"/>
    <dgm:cxn modelId="{EBAFF054-53EA-4CDE-9951-4C9C879C6650}" type="presOf" srcId="{68C0BFEA-D1B7-4E1F-9DBC-E70C62C06C99}" destId="{E9174476-97B4-4E15-82E8-B124CFC7D3D5}" srcOrd="0" destOrd="0" presId="urn:microsoft.com/office/officeart/2005/8/layout/bProcess4"/>
    <dgm:cxn modelId="{4D7851AE-39CC-484D-B2E3-5E1C1D66BEDF}" type="presOf" srcId="{B4ECF6CB-993B-4903-A2F5-6164B4C8E4DE}" destId="{99DF0E79-F56B-4289-BC5E-A7472E96FFB3}" srcOrd="0" destOrd="0" presId="urn:microsoft.com/office/officeart/2005/8/layout/bProcess4"/>
    <dgm:cxn modelId="{82DD8332-044A-47C5-8078-A4418512BF95}" type="presOf" srcId="{B2F684EE-5633-445A-9409-00FED71E5186}" destId="{831D1F86-B6BE-4074-BE95-F9A951623E53}" srcOrd="0" destOrd="0" presId="urn:microsoft.com/office/officeart/2005/8/layout/bProcess4"/>
    <dgm:cxn modelId="{8000AC57-A332-4FE2-9D8D-DBC3B7492860}" type="presOf" srcId="{8808AAC1-1FCC-4BBC-B345-5322E0C73945}" destId="{D756B5A0-B4AF-4EAC-932B-94CB3A769EF0}" srcOrd="0" destOrd="0" presId="urn:microsoft.com/office/officeart/2005/8/layout/bProcess4"/>
    <dgm:cxn modelId="{24CB91E8-0BD7-4220-A0D2-47EB9846B012}" srcId="{1F15C6D0-6333-426C-9179-04E43E6C1B4B}" destId="{9FDF5130-93A4-4439-B4D0-231CD7011EC6}" srcOrd="0" destOrd="0" parTransId="{AF8C8737-B69D-43A6-B32E-1FC1A89E05E0}" sibTransId="{910F825E-1FD9-4827-AB27-418BE1A4171F}"/>
    <dgm:cxn modelId="{2E8BA030-8F05-4723-93C8-1042902B431C}" srcId="{1F15C6D0-6333-426C-9179-04E43E6C1B4B}" destId="{B2F684EE-5633-445A-9409-00FED71E5186}" srcOrd="3" destOrd="0" parTransId="{04D84B20-8B07-4031-A624-D0651935FC1B}" sibTransId="{8808AAC1-1FCC-4BBC-B345-5322E0C73945}"/>
    <dgm:cxn modelId="{38FFD3C2-B038-4D6D-8DC7-05E0693A8411}" type="presOf" srcId="{14AAD535-1CA8-4712-9D8E-9C4F081B15B3}" destId="{179A7191-B2BF-461B-9F40-CABE72618E28}" srcOrd="0" destOrd="0" presId="urn:microsoft.com/office/officeart/2005/8/layout/bProcess4"/>
    <dgm:cxn modelId="{4A7DAF80-EB5F-4F81-A345-FFC58C726846}" type="presOf" srcId="{F5D3A095-E8F4-4584-A472-95B469C2BA75}" destId="{CAB9F591-8C49-4A61-B124-C9202FA12D5A}" srcOrd="0" destOrd="0" presId="urn:microsoft.com/office/officeart/2005/8/layout/bProcess4"/>
    <dgm:cxn modelId="{FC2519B8-73C3-4D9E-A137-92B538A996CF}" type="presOf" srcId="{1F15C6D0-6333-426C-9179-04E43E6C1B4B}" destId="{5DF95041-1FE2-4D59-B081-1B378AE3DAD2}" srcOrd="0" destOrd="0" presId="urn:microsoft.com/office/officeart/2005/8/layout/bProcess4"/>
    <dgm:cxn modelId="{3E9A4211-2224-4FCD-9A89-FB0578D8B7BA}" type="presParOf" srcId="{5DF95041-1FE2-4D59-B081-1B378AE3DAD2}" destId="{876C2D54-AD26-4052-B4DE-27143010ECBA}" srcOrd="0" destOrd="0" presId="urn:microsoft.com/office/officeart/2005/8/layout/bProcess4"/>
    <dgm:cxn modelId="{3356EAED-E64A-4D60-AF3D-C808E70D59B4}" type="presParOf" srcId="{876C2D54-AD26-4052-B4DE-27143010ECBA}" destId="{A5A77FE9-8F48-49DD-B99C-FC5DB41B3CA7}" srcOrd="0" destOrd="0" presId="urn:microsoft.com/office/officeart/2005/8/layout/bProcess4"/>
    <dgm:cxn modelId="{C8802119-7474-47B0-AD3E-1EB8AAAA03D3}" type="presParOf" srcId="{876C2D54-AD26-4052-B4DE-27143010ECBA}" destId="{4482DAA5-FFDE-4CE0-B157-725899795A32}" srcOrd="1" destOrd="0" presId="urn:microsoft.com/office/officeart/2005/8/layout/bProcess4"/>
    <dgm:cxn modelId="{72E34BC5-4158-45DF-A50A-A4DB6D78015C}" type="presParOf" srcId="{5DF95041-1FE2-4D59-B081-1B378AE3DAD2}" destId="{C9308B7B-85A7-4E14-82B8-0F84544D0E4A}" srcOrd="1" destOrd="0" presId="urn:microsoft.com/office/officeart/2005/8/layout/bProcess4"/>
    <dgm:cxn modelId="{93A87615-ADC5-4C62-9059-A47F26A28135}" type="presParOf" srcId="{5DF95041-1FE2-4D59-B081-1B378AE3DAD2}" destId="{48B88560-993E-40BA-88DF-E9807EE6B76E}" srcOrd="2" destOrd="0" presId="urn:microsoft.com/office/officeart/2005/8/layout/bProcess4"/>
    <dgm:cxn modelId="{A2348D67-4446-433D-A0C7-15AE2ECC6C3F}" type="presParOf" srcId="{48B88560-993E-40BA-88DF-E9807EE6B76E}" destId="{9925DBD9-19BA-4407-A453-C9013FBC8EF0}" srcOrd="0" destOrd="0" presId="urn:microsoft.com/office/officeart/2005/8/layout/bProcess4"/>
    <dgm:cxn modelId="{11B8EE52-7F71-42FD-B0A6-26B3F03F6295}" type="presParOf" srcId="{48B88560-993E-40BA-88DF-E9807EE6B76E}" destId="{99DF0E79-F56B-4289-BC5E-A7472E96FFB3}" srcOrd="1" destOrd="0" presId="urn:microsoft.com/office/officeart/2005/8/layout/bProcess4"/>
    <dgm:cxn modelId="{91AB1BC7-CA8C-4EFD-9A17-6510B730089E}" type="presParOf" srcId="{5DF95041-1FE2-4D59-B081-1B378AE3DAD2}" destId="{F644AF73-2FA7-4A18-8F3A-16FFB94FF11B}" srcOrd="3" destOrd="0" presId="urn:microsoft.com/office/officeart/2005/8/layout/bProcess4"/>
    <dgm:cxn modelId="{C2998BFE-8E53-4FC6-B765-7E05C782974B}" type="presParOf" srcId="{5DF95041-1FE2-4D59-B081-1B378AE3DAD2}" destId="{21773C74-FC65-42A9-A311-0D01223592DF}" srcOrd="4" destOrd="0" presId="urn:microsoft.com/office/officeart/2005/8/layout/bProcess4"/>
    <dgm:cxn modelId="{A883A813-EAFB-41B7-9504-F9CD490CF9EB}" type="presParOf" srcId="{21773C74-FC65-42A9-A311-0D01223592DF}" destId="{C5C5E8A3-AE94-48F4-B4AC-43840B64D7C6}" srcOrd="0" destOrd="0" presId="urn:microsoft.com/office/officeart/2005/8/layout/bProcess4"/>
    <dgm:cxn modelId="{4B1D8B1A-9745-4D32-8858-7C1FE0BB7D80}" type="presParOf" srcId="{21773C74-FC65-42A9-A311-0D01223592DF}" destId="{8D875F32-9863-4392-94C9-879447555D60}" srcOrd="1" destOrd="0" presId="urn:microsoft.com/office/officeart/2005/8/layout/bProcess4"/>
    <dgm:cxn modelId="{876CE596-A918-4C42-9A83-28A5521BB8E3}" type="presParOf" srcId="{5DF95041-1FE2-4D59-B081-1B378AE3DAD2}" destId="{4B347A08-EB45-4775-9D0F-ACAFAB9D3C59}" srcOrd="5" destOrd="0" presId="urn:microsoft.com/office/officeart/2005/8/layout/bProcess4"/>
    <dgm:cxn modelId="{42900E87-29C7-4696-9451-B1D4CF20A87C}" type="presParOf" srcId="{5DF95041-1FE2-4D59-B081-1B378AE3DAD2}" destId="{4C77D82A-3A0E-4CD7-BFB0-D5B22EE9A069}" srcOrd="6" destOrd="0" presId="urn:microsoft.com/office/officeart/2005/8/layout/bProcess4"/>
    <dgm:cxn modelId="{1C0FEB32-80F0-466D-A650-B17BEBACD3CF}" type="presParOf" srcId="{4C77D82A-3A0E-4CD7-BFB0-D5B22EE9A069}" destId="{0372ED9A-F2CF-45DB-838A-5E11ABD6A80D}" srcOrd="0" destOrd="0" presId="urn:microsoft.com/office/officeart/2005/8/layout/bProcess4"/>
    <dgm:cxn modelId="{471AA6E2-E79E-466A-B2BF-EDEC3A995B38}" type="presParOf" srcId="{4C77D82A-3A0E-4CD7-BFB0-D5B22EE9A069}" destId="{831D1F86-B6BE-4074-BE95-F9A951623E53}" srcOrd="1" destOrd="0" presId="urn:microsoft.com/office/officeart/2005/8/layout/bProcess4"/>
    <dgm:cxn modelId="{36E7301E-9393-480B-9D32-98F41EBE89BB}" type="presParOf" srcId="{5DF95041-1FE2-4D59-B081-1B378AE3DAD2}" destId="{D756B5A0-B4AF-4EAC-932B-94CB3A769EF0}" srcOrd="7" destOrd="0" presId="urn:microsoft.com/office/officeart/2005/8/layout/bProcess4"/>
    <dgm:cxn modelId="{9A245267-42CF-4674-8E0A-D5E64B4A2AC1}" type="presParOf" srcId="{5DF95041-1FE2-4D59-B081-1B378AE3DAD2}" destId="{DCA2B37B-E3C3-4D02-B8EC-63F3541CBF28}" srcOrd="8" destOrd="0" presId="urn:microsoft.com/office/officeart/2005/8/layout/bProcess4"/>
    <dgm:cxn modelId="{13D41E2B-B352-484E-B6C0-E9F3425AA67A}" type="presParOf" srcId="{DCA2B37B-E3C3-4D02-B8EC-63F3541CBF28}" destId="{68F00D59-6827-4ACB-9FEF-FEB3DBC6E749}" srcOrd="0" destOrd="0" presId="urn:microsoft.com/office/officeart/2005/8/layout/bProcess4"/>
    <dgm:cxn modelId="{A410229E-AA29-4845-8742-83D2BB4011ED}" type="presParOf" srcId="{DCA2B37B-E3C3-4D02-B8EC-63F3541CBF28}" destId="{C1A8F16A-26E1-4EC2-AB0F-4C7C07E5D412}" srcOrd="1" destOrd="0" presId="urn:microsoft.com/office/officeart/2005/8/layout/bProcess4"/>
    <dgm:cxn modelId="{8DE6E5C0-CCBD-4B0A-9449-44794C67B48B}" type="presParOf" srcId="{5DF95041-1FE2-4D59-B081-1B378AE3DAD2}" destId="{4B71D15E-DC7C-4082-AC40-F6D8DAD85603}" srcOrd="9" destOrd="0" presId="urn:microsoft.com/office/officeart/2005/8/layout/bProcess4"/>
    <dgm:cxn modelId="{A463DCF3-C21E-4F95-882D-202B904BF7C8}" type="presParOf" srcId="{5DF95041-1FE2-4D59-B081-1B378AE3DAD2}" destId="{A8B19713-5375-4C82-BEA3-B7F8A68D8A4A}" srcOrd="10" destOrd="0" presId="urn:microsoft.com/office/officeart/2005/8/layout/bProcess4"/>
    <dgm:cxn modelId="{7CBD2FB9-F605-4A9B-A40D-EB6724E171B3}" type="presParOf" srcId="{A8B19713-5375-4C82-BEA3-B7F8A68D8A4A}" destId="{8C443332-EC7C-4990-9EB6-0F3279975124}" srcOrd="0" destOrd="0" presId="urn:microsoft.com/office/officeart/2005/8/layout/bProcess4"/>
    <dgm:cxn modelId="{FB5E96A2-5CB0-41E5-A5D2-DC4A547C2EF6}" type="presParOf" srcId="{A8B19713-5375-4C82-BEA3-B7F8A68D8A4A}" destId="{353868F5-2EE8-4719-8200-7AD0096AD1DF}" srcOrd="1" destOrd="0" presId="urn:microsoft.com/office/officeart/2005/8/layout/bProcess4"/>
    <dgm:cxn modelId="{1DF3083B-6438-4A22-81A3-743D6DC475E4}" type="presParOf" srcId="{5DF95041-1FE2-4D59-B081-1B378AE3DAD2}" destId="{1A44D0D6-17F8-4092-9EBC-E817E64EF401}" srcOrd="11" destOrd="0" presId="urn:microsoft.com/office/officeart/2005/8/layout/bProcess4"/>
    <dgm:cxn modelId="{F5DE8A8F-B6A4-46D2-A0D4-6DA196A57F4D}" type="presParOf" srcId="{5DF95041-1FE2-4D59-B081-1B378AE3DAD2}" destId="{B7FB4349-9234-4603-A247-09C125AA76AB}" srcOrd="12" destOrd="0" presId="urn:microsoft.com/office/officeart/2005/8/layout/bProcess4"/>
    <dgm:cxn modelId="{13D17E60-091F-4C30-B8F7-700361C9F835}" type="presParOf" srcId="{B7FB4349-9234-4603-A247-09C125AA76AB}" destId="{F32FD0E8-75D5-4B85-9582-676F13D11702}" srcOrd="0" destOrd="0" presId="urn:microsoft.com/office/officeart/2005/8/layout/bProcess4"/>
    <dgm:cxn modelId="{66EB0E06-6EFB-4829-B0CC-20B4AFB2A5C6}" type="presParOf" srcId="{B7FB4349-9234-4603-A247-09C125AA76AB}" destId="{179A7191-B2BF-461B-9F40-CABE72618E28}" srcOrd="1" destOrd="0" presId="urn:microsoft.com/office/officeart/2005/8/layout/bProcess4"/>
    <dgm:cxn modelId="{98998B3B-D7A5-40A9-9A54-7528A2A785CE}" type="presParOf" srcId="{5DF95041-1FE2-4D59-B081-1B378AE3DAD2}" destId="{E9174476-97B4-4E15-82E8-B124CFC7D3D5}" srcOrd="13" destOrd="0" presId="urn:microsoft.com/office/officeart/2005/8/layout/bProcess4"/>
    <dgm:cxn modelId="{83D755B7-C379-4E14-A2B0-9AA6AF6677D1}" type="presParOf" srcId="{5DF95041-1FE2-4D59-B081-1B378AE3DAD2}" destId="{A320556F-9034-4E3E-8895-68211E035337}" srcOrd="14" destOrd="0" presId="urn:microsoft.com/office/officeart/2005/8/layout/bProcess4"/>
    <dgm:cxn modelId="{CFAC8C02-FFF1-430E-963E-1F21A7BB8AF0}" type="presParOf" srcId="{A320556F-9034-4E3E-8895-68211E035337}" destId="{11AB119C-0F58-478E-9047-B1C08704D4BF}" srcOrd="0" destOrd="0" presId="urn:microsoft.com/office/officeart/2005/8/layout/bProcess4"/>
    <dgm:cxn modelId="{A236999F-45FC-487B-A69B-A1C5D708E3FA}" type="presParOf" srcId="{A320556F-9034-4E3E-8895-68211E035337}" destId="{17EDB1FF-C979-4F4A-922F-4DC47B504E32}" srcOrd="1" destOrd="0" presId="urn:microsoft.com/office/officeart/2005/8/layout/bProcess4"/>
    <dgm:cxn modelId="{3D22ADCE-F310-4A6C-A754-19636AC78D8D}" type="presParOf" srcId="{5DF95041-1FE2-4D59-B081-1B378AE3DAD2}" destId="{2050334B-E414-4933-B10A-28EBE40674F3}" srcOrd="15" destOrd="0" presId="urn:microsoft.com/office/officeart/2005/8/layout/bProcess4"/>
    <dgm:cxn modelId="{71B529F8-2238-41F8-88CF-8D2CC201593C}" type="presParOf" srcId="{5DF95041-1FE2-4D59-B081-1B378AE3DAD2}" destId="{417E7F2C-C47F-4453-BDF6-AF189F32C0BA}" srcOrd="16" destOrd="0" presId="urn:microsoft.com/office/officeart/2005/8/layout/bProcess4"/>
    <dgm:cxn modelId="{043B4913-F74A-47CA-81D2-0B1EFEB4A726}" type="presParOf" srcId="{417E7F2C-C47F-4453-BDF6-AF189F32C0BA}" destId="{17814F1E-1B91-4229-B443-AEE73514163E}" srcOrd="0" destOrd="0" presId="urn:microsoft.com/office/officeart/2005/8/layout/bProcess4"/>
    <dgm:cxn modelId="{EF9F9C18-8136-436D-BEDC-1E1FBA7E0677}" type="presParOf" srcId="{417E7F2C-C47F-4453-BDF6-AF189F32C0BA}" destId="{CAB9F591-8C49-4A61-B124-C9202FA12D5A}" srcOrd="1" destOrd="0" presId="urn:microsoft.com/office/officeart/2005/8/layout/b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6CCF111-49C6-4BF3-816B-1A2E04D98248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40E4656-A4B0-4E54-92EA-8217C6AF7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2;&#1086;&#1080;%20&#1076;&#1086;&#1082;&#1091;&#1084;&#1077;&#1085;&#1090;&#1099;\&#1052;&#1072;&#1090;&#1077;&#1088;&#1080;&#1072;&#1083;&#1099;%20&#1082;%20&#1091;&#1088;&#1086;&#1082;&#1072;&#1084;\&#1084;&#1072;&#1090;&#1077;&#1088;&#1080;&#1072;&#1083;&#1099;%20&#1076;&#1083;&#1103;%20&#1091;&#1088;&#1086;&#1082;&#1086;&#1074;%20&#1080;&#1089;&#1090;&#1086;&#1088;&#1080;&#1080;\&#1074;&#1080;&#1076;&#1077;&#1086;\&#1082;&#1088;&#1077;&#1089;&#1090;&#1086;&#1074;&#1099;&#1077;%20&#1087;&#1086;&#1093;&#1086;&#1076;&#1099;.avi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2;&#1086;&#1080;%20&#1076;&#1086;&#1082;&#1091;&#1084;&#1077;&#1085;&#1090;&#1099;\&#1052;&#1072;&#1090;&#1077;&#1088;&#1080;&#1072;&#1083;&#1099;%20&#1082;%20&#1091;&#1088;&#1086;&#1082;&#1072;&#1084;\&#1084;&#1072;&#1090;&#1077;&#1088;&#1080;&#1072;&#1083;&#1099;%20&#1076;&#1083;&#1103;%20&#1091;&#1088;&#1086;&#1082;&#1086;&#1074;%20&#1080;&#1089;&#1090;&#1086;&#1088;&#1080;&#1080;\&#1074;&#1080;&#1076;&#1077;&#1086;\&#1088;&#1099;&#1094;&#1072;&#1088;&#1089;&#1090;&#1074;&#1086;.avi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47;&#1072;&#1088;&#1086;&#1078;&#1076;&#1077;&#1085;&#1080;&#1077;%20&#1089;&#1088;&#1077;&#1076;&#1085;&#1077;&#1074;&#1077;&#1082;&#1086;&#1074;&#1086;&#1081;%20&#1094;&#1080;&#1074;&#1080;&#1083;&#1080;&#1079;&#1072;&#1094;&#1080;&#1080;\&#1074;&#1086;&#1081;&#1085;&#1072;%20&#1040;&#1083;&#1086;&#1081;%20&#1080;%20&#1041;&#1077;&#1083;&#1086;&#1081;%20&#1088;&#1086;&#1079;&#1099;.avi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47;&#1072;&#1088;&#1086;&#1078;&#1076;&#1077;&#1085;&#1080;&#1077;%20&#1089;&#1088;&#1077;&#1076;&#1085;&#1077;&#1074;&#1077;&#1082;&#1086;&#1074;&#1086;&#1081;%20&#1094;&#1080;&#1074;&#1080;&#1083;&#1080;&#1079;&#1072;&#1094;&#1080;&#1080;\&#1074;&#1077;&#1083;&#1080;&#1082;&#1086;&#1077;%20&#1087;&#1077;&#1088;&#1077;&#1089;&#1077;&#1083;&#1077;&#1085;&#1080;&#1077;.av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14290"/>
            <a:ext cx="6172200" cy="15716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Тема урока: </a:t>
            </a:r>
            <a:br>
              <a:rPr lang="ru-RU" dirty="0" smtClean="0"/>
            </a:br>
            <a:r>
              <a:rPr lang="ru-RU" i="1" dirty="0" smtClean="0">
                <a:solidFill>
                  <a:srgbClr val="FF0000"/>
                </a:solidFill>
              </a:rPr>
              <a:t>Рождение европейской средневековой цивилизации.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{2C5A9532-5A5A-4848-966F-E8BAEC643D79}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2071678"/>
            <a:ext cx="4357718" cy="29410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4506897" y="5643578"/>
            <a:ext cx="46371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Учитель истории и обществознания</a:t>
            </a:r>
          </a:p>
          <a:p>
            <a:r>
              <a:rPr lang="ru-RU" b="1" i="1" dirty="0" smtClean="0"/>
              <a:t>ГОУ СПО КИТ, г. Новокузнецк</a:t>
            </a:r>
          </a:p>
          <a:p>
            <a:r>
              <a:rPr lang="ru-RU" b="1" i="1" dirty="0" smtClean="0"/>
              <a:t>Смирнова Светлана Николаевна</a:t>
            </a:r>
            <a:endParaRPr lang="ru-RU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642918"/>
            <a:ext cx="285752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Император </a:t>
            </a:r>
            <a:endParaRPr lang="ru-RU" sz="32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642918"/>
            <a:ext cx="2428892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Королевский </a:t>
            </a:r>
          </a:p>
          <a:p>
            <a:pPr algn="ctr"/>
            <a:r>
              <a:rPr lang="ru-RU" sz="2400" b="1" dirty="0" smtClean="0"/>
              <a:t>совет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2357430"/>
            <a:ext cx="20717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епископы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2357430"/>
            <a:ext cx="20717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герцоги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3071810"/>
            <a:ext cx="20717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графы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4572008"/>
            <a:ext cx="3357586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Специальные доверенные лица, осуществлявшие контроль от имени императора</a:t>
            </a:r>
            <a:endParaRPr lang="ru-RU" sz="2000" b="1" dirty="0"/>
          </a:p>
        </p:txBody>
      </p:sp>
      <p:cxnSp>
        <p:nvCxnSpPr>
          <p:cNvPr id="11" name="Прямая со стрелкой 10"/>
          <p:cNvCxnSpPr>
            <a:stCxn id="5" idx="2"/>
            <a:endCxn id="7" idx="0"/>
          </p:cNvCxnSpPr>
          <p:nvPr/>
        </p:nvCxnSpPr>
        <p:spPr>
          <a:xfrm rot="5400000">
            <a:off x="5125645" y="1553753"/>
            <a:ext cx="428628" cy="1178727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2"/>
            <a:endCxn id="6" idx="0"/>
          </p:cNvCxnSpPr>
          <p:nvPr/>
        </p:nvCxnSpPr>
        <p:spPr>
          <a:xfrm rot="16200000" flipH="1">
            <a:off x="6340090" y="1518033"/>
            <a:ext cx="428628" cy="1250165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3"/>
            <a:endCxn id="5" idx="1"/>
          </p:cNvCxnSpPr>
          <p:nvPr/>
        </p:nvCxnSpPr>
        <p:spPr>
          <a:xfrm flipV="1">
            <a:off x="3357554" y="1285860"/>
            <a:ext cx="1357322" cy="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4" idx="2"/>
            <a:endCxn id="8" idx="0"/>
          </p:cNvCxnSpPr>
          <p:nvPr/>
        </p:nvCxnSpPr>
        <p:spPr>
          <a:xfrm rot="5400000">
            <a:off x="1393010" y="2536025"/>
            <a:ext cx="1071570" cy="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8" idx="2"/>
          </p:cNvCxnSpPr>
          <p:nvPr/>
        </p:nvCxnSpPr>
        <p:spPr>
          <a:xfrm rot="5400000">
            <a:off x="1600177" y="4279109"/>
            <a:ext cx="585798" cy="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Рисунок 32" descr="{F742B090-E033-4F3A-96C1-16D6B9CFC1AA}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3643314"/>
            <a:ext cx="3314700" cy="300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i="1" dirty="0" smtClean="0"/>
              <a:t>«Каролингское возрождение» и распад империи.</a:t>
            </a:r>
            <a:endParaRPr lang="ru-RU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2" y="1571612"/>
          <a:ext cx="8358246" cy="5138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123"/>
                <a:gridCol w="4179123"/>
              </a:tblGrid>
              <a:tr h="43751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Цели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Результат</a:t>
                      </a:r>
                      <a:endParaRPr lang="ru-RU" sz="2400" dirty="0"/>
                    </a:p>
                  </a:txBody>
                  <a:tcPr/>
                </a:tc>
              </a:tr>
              <a:tr h="78753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1. Возродить Римскую империю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 800 г. стал императором</a:t>
                      </a:r>
                      <a:endParaRPr lang="ru-RU" sz="2400" dirty="0"/>
                    </a:p>
                  </a:txBody>
                  <a:tcPr/>
                </a:tc>
              </a:tr>
              <a:tr h="18375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 Возродить античную культуру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Открытие школ, рост грамотности</a:t>
                      </a:r>
                      <a:r>
                        <a:rPr lang="ru-RU" sz="2400" baseline="0" dirty="0" smtClean="0"/>
                        <a:t> по всей стране, Придворной школы и Академии (ученого кружка)</a:t>
                      </a:r>
                      <a:endParaRPr lang="ru-RU" sz="2400" dirty="0"/>
                    </a:p>
                  </a:txBody>
                  <a:tcPr/>
                </a:tc>
              </a:tr>
              <a:tr h="193804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FF0000"/>
                          </a:solidFill>
                        </a:rPr>
                        <a:t>«Каролингское</a:t>
                      </a:r>
                      <a:r>
                        <a:rPr lang="ru-RU" sz="2400" b="1" i="1" baseline="0" dirty="0" smtClean="0">
                          <a:solidFill>
                            <a:srgbClr val="FF0000"/>
                          </a:solidFill>
                        </a:rPr>
                        <a:t> возрождение»</a:t>
                      </a:r>
                    </a:p>
                    <a:p>
                      <a:pPr algn="l"/>
                      <a:r>
                        <a:rPr lang="ru-RU" sz="2400" dirty="0" smtClean="0"/>
                        <a:t>Изменился этнический состав населения,</a:t>
                      </a:r>
                      <a:r>
                        <a:rPr lang="ru-RU" sz="2400" baseline="0" dirty="0" smtClean="0"/>
                        <a:t> </a:t>
                      </a:r>
                    </a:p>
                    <a:p>
                      <a:pPr algn="l"/>
                      <a:r>
                        <a:rPr lang="ru-RU" sz="2400" baseline="0" dirty="0" smtClean="0"/>
                        <a:t>столица - г. </a:t>
                      </a:r>
                      <a:r>
                        <a:rPr lang="ru-RU" sz="2400" baseline="0" dirty="0" err="1" smtClean="0"/>
                        <a:t>Аахен</a:t>
                      </a:r>
                      <a:r>
                        <a:rPr lang="ru-RU" sz="2400" baseline="0" dirty="0" smtClean="0"/>
                        <a:t>, крупных городов было мало, система управления не развита.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500042"/>
            <a:ext cx="7858180" cy="178595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После смерти Карла Великого (817 г.) при его сыне Людовике началась новая полоса усобиц.</a:t>
            </a:r>
          </a:p>
          <a:p>
            <a:pPr>
              <a:buNone/>
            </a:pPr>
            <a:r>
              <a:rPr lang="ru-RU" dirty="0" smtClean="0"/>
              <a:t>В </a:t>
            </a:r>
            <a:r>
              <a:rPr lang="ru-RU" sz="3200" b="1" i="1" u="sng" dirty="0" smtClean="0">
                <a:solidFill>
                  <a:srgbClr val="FF0000"/>
                </a:solidFill>
              </a:rPr>
              <a:t>843 г.</a:t>
            </a:r>
            <a:r>
              <a:rPr lang="ru-RU" dirty="0" smtClean="0"/>
              <a:t> внуки Карла Великого заключили между собой соглашение – </a:t>
            </a:r>
            <a:r>
              <a:rPr lang="ru-RU" b="1" i="1" u="sng" dirty="0" err="1" smtClean="0">
                <a:solidFill>
                  <a:srgbClr val="0070C0"/>
                </a:solidFill>
              </a:rPr>
              <a:t>Верденский</a:t>
            </a:r>
            <a:r>
              <a:rPr lang="ru-RU" b="1" i="1" u="sng" dirty="0" smtClean="0">
                <a:solidFill>
                  <a:srgbClr val="0070C0"/>
                </a:solidFill>
              </a:rPr>
              <a:t> раздел.</a:t>
            </a:r>
            <a:endParaRPr lang="ru-RU" b="1" i="1" u="sng" dirty="0">
              <a:solidFill>
                <a:srgbClr val="0070C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2428868"/>
          <a:ext cx="8358246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С </a:t>
            </a:r>
            <a:r>
              <a:rPr lang="en-US" b="1" i="1" dirty="0" smtClean="0">
                <a:solidFill>
                  <a:srgbClr val="0070C0"/>
                </a:solidFill>
              </a:rPr>
              <a:t>IX</a:t>
            </a:r>
            <a:r>
              <a:rPr lang="ru-RU" b="1" i="1" dirty="0" smtClean="0">
                <a:solidFill>
                  <a:srgbClr val="0070C0"/>
                </a:solidFill>
              </a:rPr>
              <a:t> в. в Европе началась эпоха феодальной раздробленности.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{A268DC57-43CD-4E95-B0CA-45B2A46AC89B}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57200" y="1643050"/>
            <a:ext cx="8186766" cy="478634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" name="Рисунок 5" descr="Изображение 18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3429000"/>
            <a:ext cx="333375" cy="342900"/>
          </a:xfrm>
          <a:prstGeom prst="rect">
            <a:avLst/>
          </a:prstGeom>
        </p:spPr>
      </p:pic>
      <p:pic>
        <p:nvPicPr>
          <p:cNvPr id="7" name="Рисунок 6" descr="Изображение 18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2928934"/>
            <a:ext cx="333375" cy="342900"/>
          </a:xfrm>
          <a:prstGeom prst="rect">
            <a:avLst/>
          </a:prstGeom>
        </p:spPr>
      </p:pic>
      <p:pic>
        <p:nvPicPr>
          <p:cNvPr id="8" name="Рисунок 7" descr="Изображение 18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4572008"/>
            <a:ext cx="333375" cy="34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i="1" dirty="0" smtClean="0"/>
              <a:t>Другие европейские государства.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8072494" cy="378621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На территории Британии объединились англосаксонские королевства. В </a:t>
            </a:r>
            <a:r>
              <a:rPr lang="ru-RU" b="1" i="1" dirty="0" smtClean="0">
                <a:solidFill>
                  <a:srgbClr val="FF0000"/>
                </a:solidFill>
              </a:rPr>
              <a:t>1066 г.</a:t>
            </a:r>
            <a:r>
              <a:rPr lang="ru-RU" dirty="0" smtClean="0"/>
              <a:t> эти земли завоевал герцог Нормандии Вильгельм Завоеватель, ставший королем </a:t>
            </a:r>
            <a:r>
              <a:rPr lang="ru-RU" b="1" i="1" u="sng" dirty="0" smtClean="0">
                <a:solidFill>
                  <a:schemeClr val="accent5"/>
                </a:solidFill>
              </a:rPr>
              <a:t>Англии.</a:t>
            </a:r>
          </a:p>
          <a:p>
            <a:pPr>
              <a:buNone/>
            </a:pPr>
            <a:r>
              <a:rPr lang="ru-RU" dirty="0" smtClean="0"/>
              <a:t>К востоку от Германии сложились славянские государства – </a:t>
            </a:r>
            <a:r>
              <a:rPr lang="ru-RU" b="1" i="1" u="sng" dirty="0" smtClean="0">
                <a:solidFill>
                  <a:schemeClr val="accent5"/>
                </a:solidFill>
              </a:rPr>
              <a:t>Польша, Чех</a:t>
            </a:r>
            <a:r>
              <a:rPr lang="ru-RU" dirty="0" smtClean="0"/>
              <a:t>ия, на среднем Дунае возникло </a:t>
            </a:r>
            <a:r>
              <a:rPr lang="ru-RU" b="1" i="1" u="sng" dirty="0" smtClean="0">
                <a:solidFill>
                  <a:schemeClr val="accent5"/>
                </a:solidFill>
              </a:rPr>
              <a:t>Венгерское королевство.</a:t>
            </a:r>
          </a:p>
          <a:p>
            <a:pPr>
              <a:buNone/>
            </a:pPr>
            <a:r>
              <a:rPr lang="ru-RU" dirty="0" smtClean="0"/>
              <a:t>На севере Европы к этому времени сложились королевства </a:t>
            </a:r>
            <a:r>
              <a:rPr lang="ru-RU" b="1" i="1" u="sng" dirty="0" smtClean="0">
                <a:solidFill>
                  <a:schemeClr val="accent5"/>
                </a:solidFill>
              </a:rPr>
              <a:t>Дания, Норвегия и Швеция.</a:t>
            </a:r>
            <a:endParaRPr lang="ru-RU" b="1" i="1" u="sng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i="1" dirty="0" smtClean="0">
                <a:solidFill>
                  <a:schemeClr val="accent5"/>
                </a:solidFill>
              </a:rPr>
              <a:t>Причины феодальной раздробленности:</a:t>
            </a:r>
            <a:endParaRPr lang="ru-RU" b="1" i="1" dirty="0">
              <a:solidFill>
                <a:schemeClr val="accent5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Усобицы правителей</a:t>
            </a:r>
          </a:p>
          <a:p>
            <a:r>
              <a:rPr lang="ru-RU" dirty="0" smtClean="0"/>
              <a:t>Стремление народов империи Карла Великого к независимости</a:t>
            </a:r>
          </a:p>
          <a:p>
            <a:r>
              <a:rPr lang="ru-RU" dirty="0" smtClean="0"/>
              <a:t>Наместники правителей перестали считаться с  верховной властью </a:t>
            </a:r>
          </a:p>
          <a:p>
            <a:r>
              <a:rPr lang="ru-RU" dirty="0" smtClean="0"/>
              <a:t>Господство натурального хозяйства и отсутствие торговли</a:t>
            </a:r>
            <a:endParaRPr lang="ru-RU" dirty="0"/>
          </a:p>
        </p:txBody>
      </p:sp>
      <p:pic>
        <p:nvPicPr>
          <p:cNvPr id="4" name="Рисунок 3" descr="{557D58D8-E250-45DB-8692-AD8BACFE3CD5}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4208474"/>
            <a:ext cx="2708268" cy="2649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Католическая церковь в </a:t>
            </a:r>
            <a:br>
              <a:rPr lang="ru-RU" dirty="0" smtClean="0"/>
            </a:br>
            <a:r>
              <a:rPr lang="ru-RU" dirty="0" smtClean="0"/>
              <a:t>Средние века.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232886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Церковная организация во главе с папой римским играла огромную роль. Первоначально большинство христиан не признавали власть </a:t>
            </a:r>
            <a:r>
              <a:rPr lang="ru-RU" b="1" i="1" dirty="0" smtClean="0">
                <a:solidFill>
                  <a:srgbClr val="FF0000"/>
                </a:solidFill>
              </a:rPr>
              <a:t>епископа Рима – папы</a:t>
            </a:r>
            <a:r>
              <a:rPr lang="ru-RU" dirty="0" smtClean="0"/>
              <a:t>. Большим влиянием обладал </a:t>
            </a:r>
            <a:r>
              <a:rPr lang="ru-RU" b="1" i="1" dirty="0" smtClean="0">
                <a:solidFill>
                  <a:srgbClr val="FF0000"/>
                </a:solidFill>
              </a:rPr>
              <a:t>епископ Константинополя – патриарх</a:t>
            </a:r>
            <a:r>
              <a:rPr lang="ru-RU" dirty="0" smtClean="0"/>
              <a:t>, ему и подчинялись папы.</a:t>
            </a:r>
            <a:endParaRPr lang="ru-RU" dirty="0"/>
          </a:p>
        </p:txBody>
      </p:sp>
      <p:pic>
        <p:nvPicPr>
          <p:cNvPr id="4" name="Рисунок 3" descr="{1CC60760-7F86-4F23-B1C5-DAE44727331E}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3857628"/>
            <a:ext cx="2286016" cy="2722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285728"/>
          <a:ext cx="8072494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00166" y="5934670"/>
            <a:ext cx="5793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Раскол - 1054 г.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Изображение 18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1934" y="5429264"/>
            <a:ext cx="791770" cy="814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00948" cy="79690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i="1" dirty="0" smtClean="0"/>
              <a:t>Причины крестовых походов: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142984"/>
            <a:ext cx="7467600" cy="200026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Острая нехватка свободных земель</a:t>
            </a:r>
          </a:p>
          <a:p>
            <a:r>
              <a:rPr lang="ru-RU" dirty="0" smtClean="0"/>
              <a:t>Участились войны, а сними голод и эпидемии</a:t>
            </a:r>
          </a:p>
          <a:p>
            <a:r>
              <a:rPr lang="ru-RU" dirty="0" smtClean="0"/>
              <a:t>Захват Палестины турками – сельджуками, что сделало невозможным посещение святых мест</a:t>
            </a:r>
          </a:p>
          <a:p>
            <a:r>
              <a:rPr lang="ru-RU" dirty="0" smtClean="0"/>
              <a:t>Необходимость обуздания рыцарской вольницы</a:t>
            </a:r>
            <a:endParaRPr lang="ru-RU" dirty="0"/>
          </a:p>
        </p:txBody>
      </p:sp>
      <p:pic>
        <p:nvPicPr>
          <p:cNvPr id="4" name="крестовые поход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43042" y="3143248"/>
            <a:ext cx="5572164" cy="3467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-1" y="0"/>
          <a:ext cx="9144001" cy="664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708879"/>
                <a:gridCol w="1948722"/>
              </a:tblGrid>
              <a:tr h="472880"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Участники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Маршрут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Цели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Результаты </a:t>
                      </a:r>
                      <a:endParaRPr lang="ru-RU" dirty="0"/>
                    </a:p>
                  </a:txBody>
                  <a:tcPr/>
                </a:tc>
              </a:tr>
              <a:tr h="1354899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1. 1096-1099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Беднота, феодалы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 Иерусалим через Венгрию</a:t>
                      </a:r>
                      <a:r>
                        <a:rPr lang="ru-RU" sz="1500" baseline="0" dirty="0" smtClean="0"/>
                        <a:t> и Болгарию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Освобождение христианских святынь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Захват у сельджуков Иерусалима и образование Иерусалимского</a:t>
                      </a:r>
                      <a:r>
                        <a:rPr lang="ru-RU" sz="1500" baseline="0" dirty="0" smtClean="0"/>
                        <a:t> государства</a:t>
                      </a:r>
                      <a:endParaRPr lang="ru-RU" sz="1500" dirty="0"/>
                    </a:p>
                  </a:txBody>
                  <a:tcPr/>
                </a:tc>
              </a:tr>
              <a:tr h="1144136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2. 1147-1149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Людовик </a:t>
                      </a:r>
                      <a:r>
                        <a:rPr lang="en-US" sz="1500" dirty="0" smtClean="0"/>
                        <a:t>VII (</a:t>
                      </a:r>
                      <a:r>
                        <a:rPr lang="ru-RU" sz="1500" dirty="0" smtClean="0"/>
                        <a:t>Франция),</a:t>
                      </a:r>
                    </a:p>
                    <a:p>
                      <a:r>
                        <a:rPr lang="ru-RU" sz="1500" dirty="0" smtClean="0"/>
                        <a:t>Конрад</a:t>
                      </a:r>
                      <a:r>
                        <a:rPr lang="en-US" sz="1500" dirty="0" smtClean="0"/>
                        <a:t> III</a:t>
                      </a:r>
                      <a:r>
                        <a:rPr lang="ru-RU" sz="1500" dirty="0" smtClean="0"/>
                        <a:t> (Германия),</a:t>
                      </a:r>
                    </a:p>
                    <a:p>
                      <a:r>
                        <a:rPr lang="ru-RU" sz="1500" baseline="0" dirty="0" smtClean="0"/>
                        <a:t> их вассалы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 </a:t>
                      </a:r>
                      <a:r>
                        <a:rPr lang="ru-RU" sz="1500" dirty="0" err="1" smtClean="0"/>
                        <a:t>Эдессу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Возвращение </a:t>
                      </a:r>
                      <a:r>
                        <a:rPr lang="ru-RU" sz="1500" dirty="0" err="1" smtClean="0"/>
                        <a:t>Эдесского</a:t>
                      </a:r>
                      <a:r>
                        <a:rPr lang="ru-RU" sz="1500" dirty="0" smtClean="0"/>
                        <a:t> графства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Полная неудача</a:t>
                      </a:r>
                      <a:endParaRPr lang="ru-RU" sz="1500" dirty="0"/>
                    </a:p>
                  </a:txBody>
                  <a:tcPr/>
                </a:tc>
              </a:tr>
              <a:tr h="1365930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3. 1189-1192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Ричард </a:t>
                      </a:r>
                      <a:r>
                        <a:rPr lang="en-US" sz="1500" dirty="0" smtClean="0"/>
                        <a:t>I</a:t>
                      </a:r>
                      <a:r>
                        <a:rPr lang="ru-RU" sz="1500" dirty="0" smtClean="0"/>
                        <a:t> (Англия), Филипп </a:t>
                      </a:r>
                      <a:r>
                        <a:rPr lang="en-US" sz="1500" dirty="0" smtClean="0"/>
                        <a:t>II</a:t>
                      </a:r>
                      <a:r>
                        <a:rPr lang="ru-RU" sz="1500" dirty="0" smtClean="0"/>
                        <a:t> (Франция),</a:t>
                      </a:r>
                    </a:p>
                    <a:p>
                      <a:r>
                        <a:rPr lang="ru-RU" sz="1500" dirty="0" smtClean="0"/>
                        <a:t>Фридрих </a:t>
                      </a:r>
                      <a:r>
                        <a:rPr lang="en-US" sz="1500" dirty="0" smtClean="0"/>
                        <a:t>I (</a:t>
                      </a:r>
                      <a:r>
                        <a:rPr lang="ru-RU" sz="1500" dirty="0" smtClean="0"/>
                        <a:t>Германия),</a:t>
                      </a:r>
                      <a:r>
                        <a:rPr lang="ru-RU" sz="1500" baseline="0" dirty="0" smtClean="0"/>
                        <a:t> </a:t>
                      </a:r>
                    </a:p>
                    <a:p>
                      <a:r>
                        <a:rPr lang="ru-RU" sz="1500" baseline="0" dirty="0" smtClean="0"/>
                        <a:t>их вассалы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 Иерусалим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Возвращение Иерусалимского королевства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Иерусалим остался в руках мусульман, захвачены Кипр и крепость Акра</a:t>
                      </a:r>
                      <a:endParaRPr lang="ru-RU" sz="1500" dirty="0"/>
                    </a:p>
                  </a:txBody>
                  <a:tcPr/>
                </a:tc>
              </a:tr>
              <a:tr h="826261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4. 1202-1204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Феодалы Франции, Италии, Германии 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 Константинополь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Захват Византии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Византия захвачена,</a:t>
                      </a:r>
                      <a:r>
                        <a:rPr lang="ru-RU" sz="1500" baseline="0" dirty="0" smtClean="0"/>
                        <a:t> создание Латинской империи</a:t>
                      </a:r>
                      <a:endParaRPr lang="ru-RU" sz="1500" dirty="0"/>
                    </a:p>
                  </a:txBody>
                  <a:tcPr/>
                </a:tc>
              </a:tr>
              <a:tr h="979537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5. 1217-1221</a:t>
                      </a:r>
                    </a:p>
                    <a:p>
                      <a:r>
                        <a:rPr lang="ru-RU" sz="1500" dirty="0" smtClean="0"/>
                        <a:t>6. 1228-1229</a:t>
                      </a:r>
                    </a:p>
                    <a:p>
                      <a:r>
                        <a:rPr lang="ru-RU" sz="1500" dirty="0" smtClean="0"/>
                        <a:t>7. 1248-1254</a:t>
                      </a:r>
                    </a:p>
                    <a:p>
                      <a:r>
                        <a:rPr lang="ru-RU" sz="1500" dirty="0" smtClean="0"/>
                        <a:t>8. 1270 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Мелкие рыцари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Передняя Азия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Борьба с мусульманами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Не принесли крупных завоеваний</a:t>
                      </a:r>
                      <a:endParaRPr lang="ru-RU" sz="15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smtClean="0"/>
              <a:t>План урока:</a:t>
            </a:r>
            <a:endParaRPr lang="ru-RU" sz="4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Начальный период становления западноевропейской цивилизации.</a:t>
            </a:r>
          </a:p>
          <a:p>
            <a:r>
              <a:rPr lang="ru-RU" dirty="0" smtClean="0"/>
              <a:t>Экономические, политические и социальные особенности европейской цивилизации.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214686"/>
            <a:ext cx="2428885" cy="3469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796908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i="1" dirty="0" smtClean="0"/>
              <a:t>Последствия крестовых походов: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357298"/>
            <a:ext cx="8115328" cy="2971808"/>
          </a:xfrm>
        </p:spPr>
        <p:txBody>
          <a:bodyPr/>
          <a:lstStyle/>
          <a:p>
            <a:r>
              <a:rPr lang="ru-RU" dirty="0" smtClean="0"/>
              <a:t>Знакомство европейцев с культурой Византии и восточных стран, заимствование достижений</a:t>
            </a:r>
          </a:p>
          <a:p>
            <a:r>
              <a:rPr lang="ru-RU" dirty="0" smtClean="0"/>
              <a:t>Укрепление позиций европейских купцов, развитие товарно-денежных отношений</a:t>
            </a:r>
          </a:p>
          <a:p>
            <a:r>
              <a:rPr lang="ru-RU" dirty="0" smtClean="0"/>
              <a:t>Отток наиболее воинственной части феодалов, что способствовало укреплению королевской власти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{016E7956-5901-4AED-B3E8-888E2E04C468}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3714752"/>
            <a:ext cx="2636830" cy="2965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79690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Самостоятельная работа</a:t>
            </a:r>
            <a:r>
              <a:rPr lang="ru-RU" sz="3600" b="1" i="1" dirty="0" smtClean="0"/>
              <a:t>:</a:t>
            </a:r>
            <a:endParaRPr lang="ru-RU" sz="3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214422"/>
            <a:ext cx="7467600" cy="48737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1. Прочитайте текст учебника</a:t>
            </a:r>
            <a:endParaRPr lang="ru-RU" sz="2800" u="sng" dirty="0" smtClean="0"/>
          </a:p>
          <a:p>
            <a:pPr>
              <a:buNone/>
            </a:pPr>
            <a:r>
              <a:rPr lang="ru-RU" sz="2800" dirty="0" smtClean="0"/>
              <a:t>и сформулируйте в тетради понятия:</a:t>
            </a:r>
          </a:p>
          <a:p>
            <a:r>
              <a:rPr lang="ru-RU" sz="2800" b="1" i="1" u="sng" dirty="0" smtClean="0"/>
              <a:t>ФЕОД</a:t>
            </a:r>
          </a:p>
          <a:p>
            <a:r>
              <a:rPr lang="ru-RU" sz="2800" b="1" i="1" u="sng" dirty="0" smtClean="0"/>
              <a:t>СЕНЬОР</a:t>
            </a:r>
          </a:p>
          <a:p>
            <a:r>
              <a:rPr lang="ru-RU" sz="2800" b="1" i="1" u="sng" dirty="0" smtClean="0"/>
              <a:t>ВАССАЛ</a:t>
            </a:r>
          </a:p>
          <a:p>
            <a:pPr>
              <a:buNone/>
            </a:pPr>
            <a:r>
              <a:rPr lang="ru-RU" sz="2800" dirty="0" smtClean="0"/>
              <a:t>2.Объясните по какому принципу строились отношения между сеньором и вассалом?</a:t>
            </a:r>
          </a:p>
          <a:p>
            <a:pPr>
              <a:buNone/>
            </a:pPr>
            <a:r>
              <a:rPr lang="ru-RU" sz="2800" dirty="0" smtClean="0"/>
              <a:t>3. Назовите основную причину возникновения феодализма?</a:t>
            </a:r>
          </a:p>
          <a:p>
            <a:pPr>
              <a:buNone/>
            </a:pPr>
            <a:endParaRPr lang="ru-RU" sz="2800" b="1" i="1" u="sng" dirty="0" smtClean="0"/>
          </a:p>
          <a:p>
            <a:pPr>
              <a:buNone/>
            </a:pPr>
            <a:endParaRPr lang="ru-RU" sz="2800" b="1" i="1" u="sng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2968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Структура феодального общества.</a:t>
            </a:r>
            <a:endParaRPr lang="ru-RU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214282" y="571480"/>
          <a:ext cx="8501122" cy="6072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890"/>
                <a:gridCol w="3195228"/>
                <a:gridCol w="3224004"/>
              </a:tblGrid>
              <a:tr h="4412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Сословие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Состав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Положение</a:t>
                      </a:r>
                      <a:endParaRPr lang="ru-RU" dirty="0"/>
                    </a:p>
                  </a:txBody>
                  <a:tcPr/>
                </a:tc>
              </a:tr>
              <a:tr h="1820848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accent5"/>
                          </a:solidFill>
                        </a:rPr>
                        <a:t>«Воюющие»</a:t>
                      </a:r>
                      <a:endParaRPr lang="ru-RU" b="1" i="1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Потомки знатных людей варварских племен и знатных жителей завоеванной</a:t>
                      </a:r>
                      <a:r>
                        <a:rPr lang="ru-RU" baseline="0" dirty="0" smtClean="0"/>
                        <a:t> ими Западной Римской империи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Право владеть землей и управлять другими людьми</a:t>
                      </a:r>
                      <a:endParaRPr lang="ru-RU" dirty="0"/>
                    </a:p>
                  </a:txBody>
                  <a:tcPr/>
                </a:tc>
              </a:tr>
              <a:tr h="1414313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accent5"/>
                          </a:solidFill>
                        </a:rPr>
                        <a:t>«Молящиеся»</a:t>
                      </a:r>
                      <a:endParaRPr lang="ru-RU" b="1" i="1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Открытое сословие,</a:t>
                      </a:r>
                      <a:r>
                        <a:rPr lang="ru-RU" baseline="0" dirty="0" smtClean="0"/>
                        <a:t> т.к. священниками могли стать представители остальных двух сословий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Главная обязанность – богослужение,</a:t>
                      </a:r>
                      <a:r>
                        <a:rPr lang="ru-RU" baseline="0" dirty="0" smtClean="0"/>
                        <a:t> разъяснение божественных законов, связь человека с Богом.</a:t>
                      </a:r>
                      <a:endParaRPr lang="ru-RU" dirty="0"/>
                    </a:p>
                  </a:txBody>
                  <a:tcPr/>
                </a:tc>
              </a:tr>
              <a:tr h="2395852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chemeClr val="accent5"/>
                          </a:solidFill>
                        </a:rPr>
                        <a:t>«Работающие»</a:t>
                      </a:r>
                      <a:endParaRPr lang="ru-RU" b="1" i="1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Потомки обедневших свободных людей из варваров и римских граждан, а также потомки рабов и колонов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 на господской земле (барщина) и уплата податей феодалу (оброк) в обмен на пользование земельным</a:t>
                      </a:r>
                      <a:r>
                        <a:rPr lang="ru-RU" baseline="0" dirty="0" smtClean="0"/>
                        <a:t> наделом. Положение зависело от того свободный крестьянин или крепостной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ыцарство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1428736"/>
            <a:ext cx="1714512" cy="128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857232"/>
            <a:ext cx="7467600" cy="3682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 smtClean="0"/>
              <a:t>Изменения в экономике</a:t>
            </a:r>
            <a:endParaRPr lang="ru-RU" b="1" i="1" u="sng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642918"/>
          <a:ext cx="840108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714348" y="214290"/>
            <a:ext cx="7615262" cy="51115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small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Зарождение национальных государств:</a:t>
            </a:r>
            <a:endParaRPr kumimoji="0" lang="ru-RU" sz="2800" b="1" i="1" u="none" strike="noStrike" kern="1200" cap="small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868346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Централизованные государства в Англии и Франции</a:t>
            </a:r>
            <a:endParaRPr lang="ru-RU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85720" y="1142983"/>
          <a:ext cx="8572560" cy="549078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919469"/>
                <a:gridCol w="5653091"/>
              </a:tblGrid>
              <a:tr h="757456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государства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Особенности объединения</a:t>
                      </a:r>
                      <a:endParaRPr lang="ru-RU" dirty="0"/>
                    </a:p>
                  </a:txBody>
                  <a:tcPr/>
                </a:tc>
              </a:tr>
              <a:tr h="1401547">
                <a:tc>
                  <a:txBody>
                    <a:bodyPr/>
                    <a:lstStyle/>
                    <a:p>
                      <a:r>
                        <a:rPr lang="ru-RU" dirty="0" smtClean="0"/>
                        <a:t>Англия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результате войны</a:t>
                      </a:r>
                      <a:r>
                        <a:rPr lang="ru-RU" baseline="0" dirty="0" smtClean="0"/>
                        <a:t> Алой и Белой Розы погибла значительная част феодалов, король Генрих </a:t>
                      </a:r>
                      <a:r>
                        <a:rPr lang="en-US" baseline="0" dirty="0" smtClean="0"/>
                        <a:t>VII</a:t>
                      </a:r>
                      <a:r>
                        <a:rPr lang="ru-RU" baseline="0" dirty="0" smtClean="0"/>
                        <a:t> Тюдор (1485-1509) добился:</a:t>
                      </a:r>
                    </a:p>
                    <a:p>
                      <a:r>
                        <a:rPr lang="ru-RU" baseline="0" dirty="0" smtClean="0"/>
                        <a:t>Роспуска войск крупных феодалов</a:t>
                      </a:r>
                    </a:p>
                    <a:p>
                      <a:r>
                        <a:rPr lang="ru-RU" baseline="0" dirty="0" smtClean="0"/>
                        <a:t>Подчинил своей воле парламент</a:t>
                      </a:r>
                      <a:endParaRPr lang="ru-RU" dirty="0"/>
                    </a:p>
                  </a:txBody>
                  <a:tcPr/>
                </a:tc>
              </a:tr>
              <a:tr h="3270286">
                <a:tc>
                  <a:txBody>
                    <a:bodyPr/>
                    <a:lstStyle/>
                    <a:p>
                      <a:r>
                        <a:rPr lang="ru-RU" dirty="0" smtClean="0"/>
                        <a:t>Франция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Усиление королевской власти началось при Людовике </a:t>
                      </a:r>
                      <a:r>
                        <a:rPr lang="en-US" dirty="0" smtClean="0"/>
                        <a:t>XI</a:t>
                      </a:r>
                      <a:r>
                        <a:rPr lang="ru-RU" dirty="0" smtClean="0"/>
                        <a:t> (1461-1483):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Присоединение</a:t>
                      </a:r>
                      <a:r>
                        <a:rPr lang="ru-RU" baseline="0" dirty="0" smtClean="0"/>
                        <a:t> части Бургундии, Прованс, Бретань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Многие города и области потеряли свои привилегии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Утратили значение Генеральные Штаты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Выросло количество чиновников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Создание постоянной армии служба в которой оплачивалась королем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Знать лишилась прежней независимости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война Алой и Белой роз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57290" y="2000240"/>
            <a:ext cx="1428749" cy="10715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5918" y="3000372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видео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Домашнее задание: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Подготовьте сообщения на темы: «Жизнь средневекового города», «Ценности и духовный мир человека средневековья»</a:t>
            </a:r>
          </a:p>
          <a:p>
            <a:r>
              <a:rPr lang="ru-RU" dirty="0" smtClean="0"/>
              <a:t>Составьте при помощи учебника рассказ о Столетней войне:</a:t>
            </a:r>
            <a:endParaRPr lang="ru-RU" b="1" i="1" u="sng" dirty="0" smtClean="0"/>
          </a:p>
          <a:p>
            <a:pPr>
              <a:buNone/>
            </a:pPr>
            <a:r>
              <a:rPr lang="ru-RU" dirty="0" smtClean="0"/>
              <a:t>1. Предысторию Столетней войны</a:t>
            </a:r>
          </a:p>
          <a:p>
            <a:pPr>
              <a:buNone/>
            </a:pPr>
            <a:r>
              <a:rPr lang="ru-RU" dirty="0" smtClean="0"/>
              <a:t>2. Ход событий</a:t>
            </a:r>
          </a:p>
          <a:p>
            <a:pPr>
              <a:buNone/>
            </a:pPr>
            <a:r>
              <a:rPr lang="ru-RU" dirty="0" smtClean="0"/>
              <a:t>3. Итоги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Литература: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О.В. Волобуев, В.А. Клоков, М.В. Пономарев, В.А. Рогожкин. Россия и мир. 10 класс.</a:t>
            </a:r>
          </a:p>
          <a:p>
            <a:r>
              <a:rPr lang="ru-RU" dirty="0" smtClean="0"/>
              <a:t>В.М. Хачатурян. История мировых цивилизаций. 10-11 классы.</a:t>
            </a:r>
          </a:p>
          <a:p>
            <a:r>
              <a:rPr lang="ru-RU" dirty="0" smtClean="0"/>
              <a:t>Электронный учебник – Уроки всемирной истории Кирилла и Мефодия. Средние века.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428604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476 г. </a:t>
            </a:r>
            <a:r>
              <a:rPr lang="ru-RU" dirty="0" smtClean="0"/>
              <a:t>– гибель Западной Римской империи, которая считается гранью между историей Древнего мира и Средних веков. </a:t>
            </a:r>
          </a:p>
          <a:p>
            <a:pPr>
              <a:buNone/>
            </a:pPr>
            <a:r>
              <a:rPr lang="ru-RU" dirty="0" smtClean="0"/>
              <a:t>   Падение империи было связано с вторжением на её территорию варварских племен.</a:t>
            </a:r>
            <a:endParaRPr lang="ru-RU" dirty="0"/>
          </a:p>
        </p:txBody>
      </p:sp>
      <p:pic>
        <p:nvPicPr>
          <p:cNvPr id="4" name="Рисунок 3" descr="{0C2E7DBC-834B-4D2E-89D6-25A0094E2224}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2571744"/>
            <a:ext cx="3165472" cy="39290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357166"/>
            <a:ext cx="7467600" cy="3429024"/>
          </a:xfrm>
        </p:spPr>
        <p:txBody>
          <a:bodyPr/>
          <a:lstStyle/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В конце </a:t>
            </a:r>
            <a:r>
              <a:rPr lang="en-US" sz="3200" b="1" i="1" dirty="0" smtClean="0">
                <a:solidFill>
                  <a:srgbClr val="FF0000"/>
                </a:solidFill>
              </a:rPr>
              <a:t>IV</a:t>
            </a:r>
            <a:r>
              <a:rPr lang="ru-RU" sz="3200" b="1" i="1" dirty="0" smtClean="0">
                <a:solidFill>
                  <a:srgbClr val="FF0000"/>
                </a:solidFill>
              </a:rPr>
              <a:t> в</a:t>
            </a:r>
            <a:r>
              <a:rPr lang="ru-RU" dirty="0" smtClean="0"/>
              <a:t>. к германским племенам, против которых боролись римляне, присоединились другие варварские народы началось </a:t>
            </a:r>
            <a:r>
              <a:rPr lang="ru-RU" sz="3200" b="1" i="1" dirty="0" smtClean="0">
                <a:solidFill>
                  <a:srgbClr val="FF0000"/>
                </a:solidFill>
              </a:rPr>
              <a:t>Великое переселение народов.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395 г. </a:t>
            </a:r>
            <a:r>
              <a:rPr lang="ru-RU" sz="3200" dirty="0" smtClean="0"/>
              <a:t>– </a:t>
            </a:r>
            <a:r>
              <a:rPr lang="ru-RU" dirty="0" smtClean="0"/>
              <a:t>распад Римской империи.</a:t>
            </a:r>
          </a:p>
          <a:p>
            <a:pPr>
              <a:buNone/>
            </a:pPr>
            <a:endParaRPr lang="ru-RU" sz="32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4143380"/>
            <a:ext cx="3437159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i="1" dirty="0" smtClean="0"/>
              <a:t>Западная римская империя, </a:t>
            </a:r>
          </a:p>
          <a:p>
            <a:pPr algn="ctr"/>
            <a:r>
              <a:rPr lang="ru-RU" i="1" dirty="0" smtClean="0"/>
              <a:t>столица Равенна,</a:t>
            </a:r>
          </a:p>
          <a:p>
            <a:pPr algn="ctr"/>
            <a:r>
              <a:rPr lang="ru-RU" i="1" dirty="0" smtClean="0"/>
              <a:t>476 г.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4143380"/>
            <a:ext cx="356860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i="1" dirty="0" smtClean="0"/>
              <a:t>Восточная Римская империя,</a:t>
            </a:r>
          </a:p>
          <a:p>
            <a:r>
              <a:rPr lang="ru-RU" i="1" dirty="0"/>
              <a:t>с</a:t>
            </a:r>
            <a:r>
              <a:rPr lang="ru-RU" i="1" dirty="0" smtClean="0"/>
              <a:t>толица Константинополь, </a:t>
            </a:r>
          </a:p>
          <a:p>
            <a:pPr algn="ctr"/>
            <a:r>
              <a:rPr lang="ru-RU" i="1" dirty="0" smtClean="0"/>
              <a:t>1453 г.</a:t>
            </a:r>
            <a:endParaRPr lang="ru-RU" i="1" dirty="0"/>
          </a:p>
        </p:txBody>
      </p:sp>
      <p:cxnSp>
        <p:nvCxnSpPr>
          <p:cNvPr id="7" name="Прямая со стрелкой 6"/>
          <p:cNvCxnSpPr>
            <a:endCxn id="4" idx="0"/>
          </p:cNvCxnSpPr>
          <p:nvPr/>
        </p:nvCxnSpPr>
        <p:spPr>
          <a:xfrm rot="10800000" flipV="1">
            <a:off x="2218614" y="3214686"/>
            <a:ext cx="2210510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5" idx="0"/>
          </p:cNvCxnSpPr>
          <p:nvPr/>
        </p:nvCxnSpPr>
        <p:spPr>
          <a:xfrm>
            <a:off x="4429124" y="3214686"/>
            <a:ext cx="2498683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великое переселение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43240" y="5143512"/>
            <a:ext cx="2928932" cy="15020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29058" y="6581001"/>
            <a:ext cx="612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видео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428604"/>
          <a:ext cx="8186766" cy="6045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86834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Образование Франкского государства.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142984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В </a:t>
            </a:r>
            <a:r>
              <a:rPr lang="ru-RU" sz="3200" b="1" i="1" dirty="0" smtClean="0">
                <a:solidFill>
                  <a:srgbClr val="FF0000"/>
                </a:solidFill>
              </a:rPr>
              <a:t>486 г. </a:t>
            </a:r>
            <a:r>
              <a:rPr lang="ru-RU" dirty="0" smtClean="0"/>
              <a:t>король салических (приморских) франков </a:t>
            </a:r>
            <a:r>
              <a:rPr lang="ru-RU" b="1" i="1" dirty="0" err="1" smtClean="0">
                <a:solidFill>
                  <a:srgbClr val="FF0000"/>
                </a:solidFill>
              </a:rPr>
              <a:t>Хлодвиг</a:t>
            </a:r>
            <a:r>
              <a:rPr lang="ru-RU" b="1" i="1" dirty="0" smtClean="0">
                <a:solidFill>
                  <a:srgbClr val="FF0000"/>
                </a:solidFill>
              </a:rPr>
              <a:t> (486-509) из рода Меровингов </a:t>
            </a:r>
            <a:r>
              <a:rPr lang="ru-RU" dirty="0" smtClean="0"/>
              <a:t>возглавил их переселение в Северную Галлию, позднее франки подчинили себе соседние германские племена (алеманы, </a:t>
            </a:r>
            <a:r>
              <a:rPr lang="ru-RU" dirty="0" err="1" smtClean="0"/>
              <a:t>тюринги</a:t>
            </a:r>
            <a:r>
              <a:rPr lang="ru-RU" dirty="0" smtClean="0"/>
              <a:t>) и отвоевали у вестготов Южную Галлию.</a:t>
            </a:r>
          </a:p>
          <a:p>
            <a:r>
              <a:rPr lang="ru-RU" dirty="0" smtClean="0"/>
              <a:t>Создание </a:t>
            </a:r>
            <a:r>
              <a:rPr lang="ru-RU" i="1" dirty="0" smtClean="0"/>
              <a:t>«Салической правды» </a:t>
            </a:r>
            <a:r>
              <a:rPr lang="ru-RU" dirty="0" smtClean="0"/>
              <a:t>(500 г.)</a:t>
            </a:r>
          </a:p>
          <a:p>
            <a:r>
              <a:rPr lang="ru-RU" dirty="0" smtClean="0"/>
              <a:t>Принятие христианства</a:t>
            </a:r>
            <a:endParaRPr lang="ru-RU" dirty="0"/>
          </a:p>
        </p:txBody>
      </p:sp>
      <p:pic>
        <p:nvPicPr>
          <p:cNvPr id="4" name="Рисунок 3" descr="{3AA982B0-815C-4750-9CFE-06880F073EDA}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4000504"/>
            <a:ext cx="3382965" cy="2678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428604"/>
            <a:ext cx="7467600" cy="392909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b="1" i="1" u="sng" dirty="0" smtClean="0">
                <a:solidFill>
                  <a:srgbClr val="FF0000"/>
                </a:solidFill>
              </a:rPr>
              <a:t>Эпоха правления «ленивых королей».</a:t>
            </a:r>
          </a:p>
          <a:p>
            <a:pPr>
              <a:buNone/>
            </a:pPr>
            <a:r>
              <a:rPr lang="ru-RU" dirty="0" smtClean="0"/>
              <a:t>   После смерти </a:t>
            </a:r>
            <a:r>
              <a:rPr lang="ru-RU" dirty="0" err="1" smtClean="0"/>
              <a:t>Хлодвига</a:t>
            </a:r>
            <a:r>
              <a:rPr lang="ru-RU" dirty="0" smtClean="0"/>
              <a:t> между его потомками начались междоусобные войны. Со временем реальную власть в государстве захватили управляющие королевским двором – </a:t>
            </a:r>
            <a:r>
              <a:rPr lang="ru-RU" i="1" dirty="0" smtClean="0">
                <a:solidFill>
                  <a:srgbClr val="FF0000"/>
                </a:solidFill>
              </a:rPr>
              <a:t>майордомы.  </a:t>
            </a:r>
          </a:p>
          <a:p>
            <a:pPr>
              <a:buNone/>
            </a:pPr>
            <a:r>
              <a:rPr lang="ru-RU" dirty="0" smtClean="0"/>
              <a:t>   Во </a:t>
            </a:r>
            <a:r>
              <a:rPr lang="ru-RU" dirty="0" smtClean="0">
                <a:solidFill>
                  <a:srgbClr val="FF0000"/>
                </a:solidFill>
              </a:rPr>
              <a:t>второй половине </a:t>
            </a:r>
            <a:r>
              <a:rPr lang="en-US" dirty="0" smtClean="0">
                <a:solidFill>
                  <a:srgbClr val="FF0000"/>
                </a:solidFill>
              </a:rPr>
              <a:t>VII</a:t>
            </a:r>
            <a:r>
              <a:rPr lang="ru-RU" dirty="0" smtClean="0">
                <a:solidFill>
                  <a:srgbClr val="FF0000"/>
                </a:solidFill>
              </a:rPr>
              <a:t> в.</a:t>
            </a:r>
            <a:r>
              <a:rPr lang="ru-RU" dirty="0" smtClean="0"/>
              <a:t> майордом одной из частей Франкского королевства </a:t>
            </a:r>
            <a:r>
              <a:rPr lang="ru-RU" i="1" dirty="0" err="1" smtClean="0">
                <a:solidFill>
                  <a:srgbClr val="FF0000"/>
                </a:solidFill>
              </a:rPr>
              <a:t>Пипин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Геристальский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сумел подчинить все франкские земли.</a:t>
            </a:r>
            <a:endParaRPr lang="ru-RU" dirty="0"/>
          </a:p>
        </p:txBody>
      </p:sp>
      <p:pic>
        <p:nvPicPr>
          <p:cNvPr id="5" name="Рисунок 4" descr="{1A0A0BA3-3F0E-4F9D-959D-59D07F0072D6}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3857628"/>
            <a:ext cx="2349498" cy="2793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285728"/>
            <a:ext cx="7429552" cy="257176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В начале </a:t>
            </a:r>
            <a:r>
              <a:rPr lang="en-US" b="1" i="1" dirty="0" smtClean="0">
                <a:solidFill>
                  <a:srgbClr val="FF0000"/>
                </a:solidFill>
              </a:rPr>
              <a:t>VIII</a:t>
            </a:r>
            <a:r>
              <a:rPr lang="ru-RU" b="1" i="1" dirty="0" smtClean="0">
                <a:solidFill>
                  <a:srgbClr val="FF0000"/>
                </a:solidFill>
              </a:rPr>
              <a:t> в </a:t>
            </a:r>
            <a:r>
              <a:rPr lang="ru-RU" dirty="0" smtClean="0"/>
              <a:t>. майордом </a:t>
            </a:r>
            <a:r>
              <a:rPr lang="ru-RU" b="1" i="1" dirty="0" smtClean="0">
                <a:solidFill>
                  <a:srgbClr val="FF0000"/>
                </a:solidFill>
              </a:rPr>
              <a:t>Карл </a:t>
            </a:r>
            <a:r>
              <a:rPr lang="ru-RU" b="1" i="1" dirty="0" err="1" smtClean="0">
                <a:solidFill>
                  <a:srgbClr val="FF0000"/>
                </a:solidFill>
              </a:rPr>
              <a:t>Мартелл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сумел подчинить крупных землевладельцев и провел военную реформу для борьбы с арабами:</a:t>
            </a:r>
          </a:p>
          <a:p>
            <a:r>
              <a:rPr lang="ru-RU" dirty="0" smtClean="0"/>
              <a:t>Создание тяжеловооруженной конницы</a:t>
            </a:r>
          </a:p>
          <a:p>
            <a:r>
              <a:rPr lang="ru-RU" dirty="0" smtClean="0"/>
              <a:t>Раздача воинам земель при условии несения военной службы (феод или лен)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3214686"/>
            <a:ext cx="754405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732 г. - разгром арабов в битве при Пуатье</a:t>
            </a:r>
            <a:endParaRPr lang="ru-RU" sz="28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286248" y="2857496"/>
            <a:ext cx="48463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{0FE1F46E-E8D2-4D74-8F5D-801B2D828AE0}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3786190"/>
            <a:ext cx="2571768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86834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i="1" dirty="0" smtClean="0"/>
              <a:t>Империя Карла Великого.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1285860"/>
            <a:ext cx="7467600" cy="38576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После смерти Карла </a:t>
            </a:r>
            <a:r>
              <a:rPr lang="ru-RU" dirty="0" err="1" smtClean="0"/>
              <a:t>Мартелла</a:t>
            </a:r>
            <a:r>
              <a:rPr lang="ru-RU" dirty="0" smtClean="0"/>
              <a:t> государство возглавил его сын </a:t>
            </a:r>
            <a:r>
              <a:rPr lang="ru-RU" dirty="0" err="1" smtClean="0"/>
              <a:t>Пипин</a:t>
            </a:r>
            <a:r>
              <a:rPr lang="ru-RU" dirty="0" smtClean="0"/>
              <a:t> Короткий, который сверг последнего ленивого короля и сам стал королем при поддержке римского папы. </a:t>
            </a:r>
          </a:p>
          <a:p>
            <a:pPr>
              <a:buNone/>
            </a:pPr>
            <a:r>
              <a:rPr lang="ru-RU" dirty="0" smtClean="0"/>
              <a:t>При сыне </a:t>
            </a:r>
            <a:r>
              <a:rPr lang="ru-RU" dirty="0" err="1" smtClean="0"/>
              <a:t>Пипина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Карле (768-814) </a:t>
            </a:r>
            <a:r>
              <a:rPr lang="ru-RU" dirty="0" smtClean="0"/>
              <a:t>размеры Франкского королевства увеличились </a:t>
            </a:r>
            <a:r>
              <a:rPr lang="ru-RU" b="1" i="1" dirty="0" smtClean="0"/>
              <a:t>вдвое:</a:t>
            </a:r>
          </a:p>
          <a:p>
            <a:r>
              <a:rPr lang="ru-RU" dirty="0" smtClean="0"/>
              <a:t>Разгром лангобардов и присоединение Северной Италии </a:t>
            </a:r>
          </a:p>
          <a:p>
            <a:r>
              <a:rPr lang="ru-RU" dirty="0" smtClean="0"/>
              <a:t>Покорение Баварии</a:t>
            </a:r>
          </a:p>
          <a:p>
            <a:r>
              <a:rPr lang="ru-RU" dirty="0" smtClean="0"/>
              <a:t>Отвоевание земель на севере Испании</a:t>
            </a:r>
          </a:p>
          <a:p>
            <a:r>
              <a:rPr lang="ru-RU" dirty="0" smtClean="0"/>
              <a:t>Разгром аваров</a:t>
            </a:r>
          </a:p>
          <a:p>
            <a:r>
              <a:rPr lang="ru-RU" dirty="0" smtClean="0"/>
              <a:t>Войны с саксами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5000636"/>
            <a:ext cx="7287572" cy="16312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Восстановление империи - </a:t>
            </a:r>
            <a:r>
              <a:rPr lang="ru-RU" sz="2800" b="1" i="1" dirty="0" smtClean="0"/>
              <a:t>25 декабря 800 г.</a:t>
            </a:r>
          </a:p>
          <a:p>
            <a:pPr algn="ctr"/>
            <a:r>
              <a:rPr lang="ru-RU" sz="2400" dirty="0" smtClean="0"/>
              <a:t> папа римский возложил</a:t>
            </a:r>
          </a:p>
          <a:p>
            <a:pPr algn="ctr"/>
            <a:r>
              <a:rPr lang="ru-RU" sz="2400" dirty="0"/>
              <a:t>н</a:t>
            </a:r>
            <a:r>
              <a:rPr lang="ru-RU" sz="2400" dirty="0" smtClean="0"/>
              <a:t>а голову короля императорскую корону и </a:t>
            </a:r>
          </a:p>
          <a:p>
            <a:pPr algn="ctr"/>
            <a:r>
              <a:rPr lang="ru-RU" sz="2400" dirty="0" smtClean="0"/>
              <a:t>провозгласил его императором римлян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403</TotalTime>
  <Words>1294</Words>
  <Application>Microsoft Office PowerPoint</Application>
  <PresentationFormat>Экран (4:3)</PresentationFormat>
  <Paragraphs>201</Paragraphs>
  <Slides>26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Тема урока:  Рождение европейской средневековой цивилизации.</vt:lpstr>
      <vt:lpstr>План урока:</vt:lpstr>
      <vt:lpstr>Слайд 3</vt:lpstr>
      <vt:lpstr>Слайд 4</vt:lpstr>
      <vt:lpstr>Слайд 5</vt:lpstr>
      <vt:lpstr>Образование Франкского государства. </vt:lpstr>
      <vt:lpstr>Слайд 7</vt:lpstr>
      <vt:lpstr>Слайд 8</vt:lpstr>
      <vt:lpstr>Империя Карла Великого.</vt:lpstr>
      <vt:lpstr>Слайд 10</vt:lpstr>
      <vt:lpstr>«Каролингское возрождение» и распад империи.</vt:lpstr>
      <vt:lpstr>Слайд 12</vt:lpstr>
      <vt:lpstr>С IX в. в Европе началась эпоха феодальной раздробленности.</vt:lpstr>
      <vt:lpstr>Другие европейские государства.</vt:lpstr>
      <vt:lpstr>Причины феодальной раздробленности:</vt:lpstr>
      <vt:lpstr>Католическая церковь в  Средние века.</vt:lpstr>
      <vt:lpstr>Слайд 17</vt:lpstr>
      <vt:lpstr>Причины крестовых походов:</vt:lpstr>
      <vt:lpstr>Слайд 19</vt:lpstr>
      <vt:lpstr>Последствия крестовых походов:</vt:lpstr>
      <vt:lpstr>Самостоятельная работа:</vt:lpstr>
      <vt:lpstr>Структура феодального общества.</vt:lpstr>
      <vt:lpstr>Изменения в экономике</vt:lpstr>
      <vt:lpstr>Централизованные государства в Англии и Франции</vt:lpstr>
      <vt:lpstr>Домашнее задание:</vt:lpstr>
      <vt:lpstr>Литература: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 Рождение европейской средневековой цивилизации.</dc:title>
  <dc:creator>master</dc:creator>
  <cp:lastModifiedBy>Admin</cp:lastModifiedBy>
  <cp:revision>45</cp:revision>
  <dcterms:created xsi:type="dcterms:W3CDTF">2010-01-18T03:46:55Z</dcterms:created>
  <dcterms:modified xsi:type="dcterms:W3CDTF">2013-09-12T14:33:39Z</dcterms:modified>
</cp:coreProperties>
</file>