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1051" y="-82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233455"/>
            <a:ext cx="8604448" cy="7667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58697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1">
                <a:solidFill>
                  <a:schemeClr val="bg1">
                    <a:lumMod val="8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6289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-13066"/>
            <a:ext cx="2510583" cy="223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>
            <a:normAutofit/>
          </a:bodyPr>
          <a:lstStyle>
            <a:lvl1pPr algn="r">
              <a:defRPr sz="3600" b="1">
                <a:solidFill>
                  <a:schemeClr val="bg1">
                    <a:lumMod val="8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3300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1">
                <a:solidFill>
                  <a:schemeClr val="bg1">
                    <a:lumMod val="8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>
              <a:defRPr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13321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i="1" u="none" cap="all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5400"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5542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1">
                <a:solidFill>
                  <a:schemeClr val="bg1">
                    <a:lumMod val="8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>
              <a:defRPr sz="2400"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 sz="2000"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>
              <a:defRPr sz="1800"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>
              <a:defRPr sz="1800"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>
              <a:defRPr sz="2400"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 sz="2000"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>
              <a:defRPr sz="1800"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>
              <a:defRPr sz="1800"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724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1">
                <a:solidFill>
                  <a:schemeClr val="bg1">
                    <a:lumMod val="8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4556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1">
                <a:solidFill>
                  <a:schemeClr val="bg1">
                    <a:lumMod val="85000"/>
                  </a:schemeClr>
                </a:solidFill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0786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277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20000"/>
                    <a:lumOff val="8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20000"/>
                    <a:lumOff val="8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20000"/>
                    <a:lumOff val="8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303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>
              <a:defRPr sz="2400" b="1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-459432"/>
            <a:ext cx="38787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9447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917AD-D50F-4B93-8B75-5D05CE326CD6}" type="datetimeFigureOut">
              <a:rPr lang="ru-RU" smtClean="0"/>
              <a:pPr/>
              <a:t>26.09.2011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0B9B2-588F-4804-9009-05CC9B9C0C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984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США</a:t>
            </a:r>
            <a:r>
              <a:rPr lang="ru-RU" dirty="0" smtClean="0"/>
              <a:t> после второй мировой войны.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067031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Джон Кеннеди</a:t>
            </a:r>
            <a:endParaRPr lang="ru-RU" dirty="0"/>
          </a:p>
        </p:txBody>
      </p:sp>
      <p:pic>
        <p:nvPicPr>
          <p:cNvPr id="7" name="Содержимое 6" descr="280px-John_F__Kennedy,_White_House_color_photo_portrait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30924" y="2174875"/>
            <a:ext cx="3292740" cy="3951288"/>
          </a:xfrm>
        </p:spPr>
      </p:pic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Встреча с Н.С. </a:t>
            </a:r>
            <a:r>
              <a:rPr lang="ru-RU" dirty="0" err="1" smtClean="0"/>
              <a:t>Хрущёвам</a:t>
            </a:r>
            <a:endParaRPr lang="ru-RU" dirty="0"/>
          </a:p>
        </p:txBody>
      </p:sp>
      <p:pic>
        <p:nvPicPr>
          <p:cNvPr id="10" name="Содержимое 9" descr="!!!!!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499992" y="2276872"/>
            <a:ext cx="4176464" cy="3888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В конце 60-начале 70-х гг. положение США ухудшается. Это было связано с эскалацией войны во Вьетнаме, закончившейся самым большим в истории США поражением, а также с мировым экономическим кризисом начала 70-х гг.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Вьетнамская война </a:t>
            </a:r>
            <a:br>
              <a:rPr lang="ru-RU" dirty="0" smtClean="0"/>
            </a:br>
            <a:r>
              <a:rPr lang="ru-RU" dirty="0" smtClean="0"/>
              <a:t>1957 – 1975 гг.</a:t>
            </a:r>
            <a:endParaRPr lang="ru-RU" dirty="0"/>
          </a:p>
        </p:txBody>
      </p:sp>
      <p:pic>
        <p:nvPicPr>
          <p:cNvPr id="5" name="Содержимое 4" descr="VietnamMur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8354" y="1877363"/>
            <a:ext cx="4036291" cy="397163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Война во Вьетнаме</a:t>
            </a:r>
            <a:r>
              <a:rPr lang="ru-RU" dirty="0" smtClean="0"/>
              <a:t> один из крупнейших военных конфликтов второй половины XX века, оставивший заметный след в культуре и занимающий существенное место в новейшей истории США и Вьетнама.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lossy-page1-280px-Nixon_Official_Presidential_Portrait,_07-08-1971_tif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556792"/>
            <a:ext cx="3240360" cy="439248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Вьетнамские события стали одним из факторов, приведшим к политике разрядки: при президенте Р.Никсоне между США и СССР были заключены первые договоры об ограничении вооружений.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начале 80-х гг. начался новый экономический кризис. В этих условиях президент Р.Рейган провозгласил политику названную «консервативной революцией». Были сокращены  социальные расходы на образование, медицину, пенсии, но снижались и налоги.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79px-Official_Portrait_of_President_Reagan_198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772816"/>
            <a:ext cx="3384375" cy="424847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США взяли курс на развитие свободного предпринимательства, сокращение роли государства в экономике. Этот курс вызвал протесты. но способствовал улучшению положения. Рейган выступал за наращивание гонки вооружений, однако в конце 80-х по предложению Горбачёва начался процесс нового сокращения вооружений.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Крушение СССР и всего социалистического лагеря способствовало самой длительной полосе экономического подъёма в США в 90-е гг. при президенте У. Клинтоне. США превратились в единственный центр силы в мире, стали претендовать на мировое лидерство. В начале XXI века экономическая ситуация в стране ухудшилась.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50px-44_Bill_Clinton_3x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3312368" cy="4104456"/>
          </a:xfrm>
        </p:spPr>
      </p:pic>
      <p:sp>
        <p:nvSpPr>
          <p:cNvPr id="30" name="Содержимое 2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fontAlgn="ctr"/>
            <a:r>
              <a:rPr lang="vi-VN" b="1" dirty="0" smtClean="0"/>
              <a:t>Уильям Джефферсон Клинтон</a:t>
            </a:r>
            <a:endParaRPr lang="ru-RU" dirty="0" smtClean="0"/>
          </a:p>
          <a:p>
            <a:pPr fontAlgn="ctr"/>
            <a:endParaRPr lang="ru-RU" dirty="0" smtClean="0"/>
          </a:p>
          <a:p>
            <a:pPr fontAlgn="ctr"/>
            <a:r>
              <a:rPr lang="ru-RU" dirty="0" smtClean="0"/>
              <a:t>42-й президент США</a:t>
            </a:r>
          </a:p>
          <a:p>
            <a:r>
              <a:rPr lang="ru-RU" dirty="0" smtClean="0"/>
              <a:t>20 января 1993 — 20 </a:t>
            </a:r>
            <a:r>
              <a:rPr lang="ru-RU" dirty="0" smtClean="0"/>
              <a:t>января 2001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Испытанием для США стали террористические акты 11 сентября 2001 г. Под предлогом борьбы с террористами США при президенте Дж. Буше-младшем усилил внешнюю экспансию. Были оккупированы Афганистан</a:t>
            </a:r>
            <a:r>
              <a:rPr lang="ru-RU" smtClean="0"/>
              <a:t>, Ирака</a:t>
            </a:r>
            <a:r>
              <a:rPr lang="ru-RU" dirty="0" smtClean="0"/>
              <a:t>. США стали инициатором принятия в НАТО новых стран, размещения систем противоракетной обороны вблизи границ России.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11 сентября 2001 года</a:t>
            </a:r>
            <a:endParaRPr lang="ru-RU" dirty="0"/>
          </a:p>
        </p:txBody>
      </p:sp>
      <p:pic>
        <p:nvPicPr>
          <p:cNvPr id="7" name="Содержимое 6" descr="250px-September_11_Photo_Montag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3600400" cy="4536504"/>
          </a:xfrm>
        </p:spPr>
      </p:pic>
      <p:pic>
        <p:nvPicPr>
          <p:cNvPr id="21" name="Содержимое 20" descr="800px-WTCgroundzero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1700808"/>
            <a:ext cx="3960440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1.Экономические, геополитические итоги второй мировой войны для США.</a:t>
            </a:r>
          </a:p>
          <a:p>
            <a:r>
              <a:rPr lang="ru-RU" dirty="0" smtClean="0"/>
              <a:t>2.Превращение США в финансово-экономического и военно-политического лидера западного мира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/>
          <a:scene3d>
            <a:camera prst="obliqueBottomLeft"/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.  Война привела к резким сдвигам в соотношении сил в мире. США не только мало пострадали в войне, но и получили значительные прибыли. В стране возросла добыча угля, нефти, выработка электроэнергии, выплавка стали. Фактором обеспечения экономического и научно-технического превосходства США явился импорт идей и специалистов из других стран.</a:t>
            </a:r>
          </a:p>
          <a:p>
            <a:r>
              <a:rPr lang="ru-RU" dirty="0" smtClean="0"/>
              <a:t>. США заняли лидирующее положение в мировом хозяйстве.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Страшной демонстрацией мощи США стали взрывы атомных бомб в японских городах Хиросима и Нагасаки. В 1945 г. президент Трумэн открыто говорил, что на Америку легло бремя ответственности за дальнейшее руководство миром. США выступили с концепциями «сдерживания» и отбрасывания» коммунизма, нацеленных против СССР. Военные базы США покрывают значительную часть мира.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Ядерный гриб над Хиросимой 6 августа 1945 года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509px-Atomic_cloud_over_Hiroshim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01289" y="2174875"/>
            <a:ext cx="3352009" cy="3951288"/>
          </a:xfrm>
        </p:spPr>
      </p:pic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Ядерный гриб над Нагасаки 9 августа 1945 г</a:t>
            </a:r>
            <a:endParaRPr lang="ru-RU" dirty="0"/>
          </a:p>
        </p:txBody>
      </p:sp>
      <p:pic>
        <p:nvPicPr>
          <p:cNvPr id="6" name="Содержимое 5" descr="502px-Nagasakibomb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12957" y="2174875"/>
            <a:ext cx="3305911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50-60 гг. были в целом благоприятны для развития экономики, происходил быстрый её рост, связанный прежде всего с внедрением достижений научно-технической революции.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эти годы в стране больших успехов достигла борьба негритянского  (афроамериканского )населения за свои права. Акции протеста, которые возглавлял М.Л.Кинг, привели к запрету расовой сегрегации. (сегрегация -  политика принудительного отделения какой-либо группы населения).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200px-Martin_Luther_King_Jr_NYWT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772816"/>
            <a:ext cx="3120008" cy="3888432"/>
          </a:xfrm>
        </p:spPr>
      </p:pic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97152"/>
          </a:xfrm>
        </p:spPr>
        <p:txBody>
          <a:bodyPr>
            <a:normAutofit fontScale="92500" lnSpcReduction="20000"/>
          </a:bodyPr>
          <a:lstStyle/>
          <a:p>
            <a:r>
              <a:rPr lang="ru-RU" sz="3000" dirty="0" smtClean="0"/>
              <a:t>К 1968 г были приняты законы обеспечивающие равноправие чернокожих. Однако добиться реального равноправия оказалось гораздо сложнее юридического, влиятельные силы сопротивлялись этому, что нашло выражение в убийстве Кинга.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Проводились и другие преобразования в социальной сфере. Ставший в 1961 г. президентом Д.Кеннеди проводил политику «новых рубежей», нацеленную на создание общества «всеобщего благоденствия» (ликвидация неравноправия, бедности, преступности, предотвращение ядерной войны). Были приняты важные социальные законы, облегчавшие доступ малоимущих к образованию, медицинскому обслуживанию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0196215-81F7-4A69-B3B8-90FE83DBFAF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ТЕМА</Template>
  <TotalTime>272</TotalTime>
  <Words>619</Words>
  <Application>Microsoft Office PowerPoint</Application>
  <PresentationFormat>Экран (4:3)</PresentationFormat>
  <Paragraphs>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</vt:lpstr>
      <vt:lpstr>США после второй мировой войны.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Вьетнамская война  1957 – 1975 гг.</vt:lpstr>
      <vt:lpstr>Слайд 13</vt:lpstr>
      <vt:lpstr>Слайд 14</vt:lpstr>
      <vt:lpstr>Слайд 15</vt:lpstr>
      <vt:lpstr>Слайд 16</vt:lpstr>
      <vt:lpstr>Слайд 17</vt:lpstr>
      <vt:lpstr>Слайд 18</vt:lpstr>
      <vt:lpstr>11 сентября 2001 года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 Крупнейшие страны  мира. США.</dc:title>
  <dc:creator>Даня</dc:creator>
  <cp:lastModifiedBy>CerkovnikovaNV</cp:lastModifiedBy>
  <cp:revision>18</cp:revision>
  <dcterms:created xsi:type="dcterms:W3CDTF">2011-09-18T18:57:30Z</dcterms:created>
  <dcterms:modified xsi:type="dcterms:W3CDTF">2011-09-26T05:04:29Z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TC026361959991</vt:lpwstr>
  </property>
</Properties>
</file>